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343" r:id="rId3"/>
    <p:sldId id="346" r:id="rId4"/>
    <p:sldId id="347" r:id="rId5"/>
    <p:sldId id="344" r:id="rId6"/>
    <p:sldId id="345" r:id="rId7"/>
    <p:sldId id="257" r:id="rId8"/>
    <p:sldId id="280" r:id="rId9"/>
    <p:sldId id="258" r:id="rId10"/>
    <p:sldId id="362" r:id="rId11"/>
    <p:sldId id="363" r:id="rId12"/>
    <p:sldId id="364" r:id="rId13"/>
    <p:sldId id="365" r:id="rId14"/>
    <p:sldId id="366" r:id="rId15"/>
    <p:sldId id="367" r:id="rId16"/>
    <p:sldId id="369" r:id="rId17"/>
    <p:sldId id="368" r:id="rId18"/>
    <p:sldId id="370" r:id="rId19"/>
    <p:sldId id="371" r:id="rId20"/>
    <p:sldId id="372" r:id="rId21"/>
    <p:sldId id="373" r:id="rId22"/>
    <p:sldId id="374" r:id="rId23"/>
    <p:sldId id="375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79" r:id="rId32"/>
    <p:sldId id="266" r:id="rId33"/>
    <p:sldId id="267" r:id="rId34"/>
    <p:sldId id="268" r:id="rId35"/>
    <p:sldId id="269" r:id="rId36"/>
    <p:sldId id="270" r:id="rId37"/>
    <p:sldId id="281" r:id="rId38"/>
    <p:sldId id="271" r:id="rId39"/>
    <p:sldId id="282" r:id="rId40"/>
    <p:sldId id="297" r:id="rId41"/>
    <p:sldId id="284" r:id="rId42"/>
    <p:sldId id="285" r:id="rId43"/>
    <p:sldId id="286" r:id="rId44"/>
    <p:sldId id="287" r:id="rId45"/>
    <p:sldId id="272" r:id="rId46"/>
    <p:sldId id="288" r:id="rId47"/>
    <p:sldId id="290" r:id="rId48"/>
    <p:sldId id="348" r:id="rId49"/>
    <p:sldId id="349" r:id="rId50"/>
    <p:sldId id="350" r:id="rId51"/>
    <p:sldId id="351" r:id="rId52"/>
    <p:sldId id="361" r:id="rId53"/>
    <p:sldId id="356" r:id="rId54"/>
    <p:sldId id="360" r:id="rId55"/>
    <p:sldId id="358" r:id="rId56"/>
    <p:sldId id="359" r:id="rId57"/>
    <p:sldId id="353" r:id="rId58"/>
    <p:sldId id="354" r:id="rId59"/>
    <p:sldId id="357" r:id="rId60"/>
    <p:sldId id="355" r:id="rId61"/>
    <p:sldId id="291" r:id="rId62"/>
    <p:sldId id="293" r:id="rId63"/>
    <p:sldId id="294" r:id="rId64"/>
    <p:sldId id="295" r:id="rId65"/>
    <p:sldId id="296" r:id="rId66"/>
    <p:sldId id="273" r:id="rId67"/>
    <p:sldId id="274" r:id="rId68"/>
    <p:sldId id="275" r:id="rId69"/>
    <p:sldId id="276" r:id="rId70"/>
    <p:sldId id="277" r:id="rId71"/>
    <p:sldId id="278" r:id="rId72"/>
    <p:sldId id="298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308" r:id="rId83"/>
    <p:sldId id="309" r:id="rId84"/>
    <p:sldId id="310" r:id="rId85"/>
    <p:sldId id="311" r:id="rId86"/>
    <p:sldId id="312" r:id="rId87"/>
    <p:sldId id="313" r:id="rId88"/>
    <p:sldId id="314" r:id="rId89"/>
    <p:sldId id="315" r:id="rId90"/>
    <p:sldId id="316" r:id="rId91"/>
    <p:sldId id="317" r:id="rId92"/>
    <p:sldId id="318" r:id="rId93"/>
    <p:sldId id="319" r:id="rId94"/>
    <p:sldId id="320" r:id="rId95"/>
    <p:sldId id="321" r:id="rId96"/>
    <p:sldId id="322" r:id="rId97"/>
    <p:sldId id="323" r:id="rId98"/>
    <p:sldId id="324" r:id="rId99"/>
    <p:sldId id="325" r:id="rId100"/>
    <p:sldId id="326" r:id="rId101"/>
    <p:sldId id="327" r:id="rId102"/>
    <p:sldId id="328" r:id="rId103"/>
    <p:sldId id="329" r:id="rId104"/>
    <p:sldId id="330" r:id="rId105"/>
    <p:sldId id="331" r:id="rId106"/>
    <p:sldId id="332" r:id="rId107"/>
    <p:sldId id="333" r:id="rId108"/>
    <p:sldId id="334" r:id="rId109"/>
    <p:sldId id="335" r:id="rId110"/>
    <p:sldId id="336" r:id="rId111"/>
    <p:sldId id="337" r:id="rId112"/>
    <p:sldId id="338" r:id="rId113"/>
    <p:sldId id="339" r:id="rId114"/>
    <p:sldId id="340" r:id="rId115"/>
    <p:sldId id="341" r:id="rId116"/>
    <p:sldId id="342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6:21:04.225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1F963B-3FFF-4E65-9F69-3F7145A34095}" emma:medium="tactile" emma:mode="ink">
          <msink:context xmlns:msink="http://schemas.microsoft.com/ink/2010/main" type="inkDrawing" rotatedBoundingBox="2908,10660 8292,10978 8280,11166 2897,10848" shapeName="Other"/>
        </emma:interpretation>
      </emma:emma>
    </inkml:annotationXML>
    <inkml:trace contextRef="#ctx0" brushRef="#br0">0 89 38 0,'0'0'133'0,"0"0"-96"16,0 0 35-16,0 0 3 15,0 0 0-15,0 0-30 16,0 0-8-16,0 0 1 0,0 0-9 15,0 0 15 1,0 0 5-16,0 0-5 0,0 0 22 16,0 0-24-16,0 0-2 15,0 0 2-15,0 0-12 16,0 0 6-16,0 0-11 16,0 0-14-16,0 0 26 15,0 0-37-15,0 0 5 16,0 0 19-16,0 0-22 15,0 0 14-15,0 0-3 16,0 0-11-16,0 0 34 16,0 0-30-16,0 0 9 15,0 0 13-15,0 0-25 0,0 0 11 16,0 0-14 0,0 0 6-16,0 0-1 0,0 0-5 15,0 0 0-15,0 0 11 16,0 0-8-16,0 0 9 15,0 0-1-15,0-6-11 16,27-11 27-16,5 5-27 16,-5 12 0-16,-5-17 7 15,5 10 0-15,14 2-8 16,-14 5 1-16,5-7 0 16,-5 2-1-16,13-1 1 15,-13 6 0-15,-4 0-2 16,4 0 8-16,0 0-6 15,4 0 0-15,10 0 0 0,-14 0-4 16,14 0 4 0,-14 0 0-16,4 0-1 0,-4-6 7 15,-9 6-7-15,14 0 1 16,-14 0 0-16,-9 0-3 16,0 0 3-16,5 0 0 15,-14 0-2-15,18 0 7 16,-9 0-5-16,0 0 0 15,0 0 0-15,-9 0-8 16,0 0 8-16,0 0 0 16,0 0-2-16,22 0 8 15,-13 0-6-15,9 0 0 16,14 0 0-16,-23 0 2 0,9 0-2 16,14 0 0-16,-14 0-3 15,0 0 8-15,4 0-7 16,-4 0 2-16,0 0 0 15,-9 0-2-15,14 0 2 16,-14 0 0-16,9 0-1 16,0 0 6-16,13 0-5 15,-3 0 0-15,-6 0 2 16,-13 0-4-16,9 0 2 16,-9 0 0-16,14 0-2 15,-5 0 7-15,9 6-5 16,-5 0 0-16,-13 6 1 0,9-7-9 15,-9-5 8 1,14 7 0-16,-5-7-4 0,0 0 11 16,5 5-7-1,-14 7 0-15,0-12 2 0,0 0-6 16,9 0 4-16,4 0 0 16,-4 5-3-16,9-5 8 15,5 7-5-15,-5-7 0 16,-4 0 1-16,4 0 0 15,-9 0-1-15,4 0 0 16,-4 0-2-16,0 5 5 16,5 2-3-16,-5-7 0 0,-9 0 1 15,9 0-3 1,5 0 2-16,-5 0 0 0,13 5-2 16,-13-5 7-1,9 0-5-15,5 0 0 0,-14 0 2 16,0 0-6-16,4 0 4 15,-4 0 0-15,10 0-1 16,-6 0 4-16,-4 0-3 16,14 0 0-16,-14 0 2 15,0 0-6-15,-9 0 4 16,13 0 0-16,-4 0-1 16,-9 0 4-16,0 0-3 15,0 0 0-15,14 0 2 16,-5 0-8-16,0 0 6 0,5 6 0 15,-5-1-3-15,0 2 9 16,4-2-6-16,-4-5 0 16,9 0 2-16,-4 0-5 15,-5 0 3 1,0 0 0-16,-18 0-3 0,14 5 8 16,-14 2-5-16,0-7 0 15,0 0 1-15,9 0-5 16,18 0 4-16,4 0 0 15,-4 0-2-15,14 0 6 16,17 0-4-16,1 0 0 16,-5 0 0-16,-4 5 1 15,-19 2-1-15,-13-2 0 0,0 7-5 16,14-5 5 0,-14-2 0-16,14 7 0 0,-5-12 4 15,-9 0-6 1,4 0 2-16,5 0 0 0,5 0 0 15,-14 0 3-15,0 0-3 16,5 0 0-16,-5 0 0 16,9 0-1-16,4 0 1 15,19 0 0-15,-14 0-2 16,14 0 7-16,-23 0-5 16,4 0 0-16,-4 0 2 15,-4 0-5-15,4 5 3 16,4 1 0-16,-4-6-4 15,14 5 7-15,-14-5-3 0,5 0 0 16,4 7 3 0,-5-7-7-16,-4 0 4 0,5 5 0 15,-5 2-2-15,14-7 4 16,-14 5-2-16,-5-5 0 16,-4 7 3-16,0-7-8 15,14 5 5-15,-5-5 0 16,23 0-1-16,-1 5 5 15,-4 2-4-15,-4-2 0 16,-1 2 3-16,-3-2-8 16,3 2 5-16,1-2 0 15,-5-5 0-15,13 0 2 0,-22 0-2 16,14 0 0-16,0 0 5 16,-23 0-9-1,9 0 4-15,-5 0 0 0,-13 0-2 16,18 0 3-16,5 0-1 15,4 0 0-15,23 0 5 16,-1 0-11-16,-17 0 6 16,-1 0 0-16,-3 0 1 15,3 0-1-15,-4 0 0 16,5 0 0-16,-10 0 6 16,5 0-13-16,5 0 7 15,9 0 0-15,-14 0-3 16,-14 0 8-16,-13 0-5 0,0 0 0 15,-9 0 4 1,0 0-7-16,0 0 3 0,0 0 0 16,0 0-3-16,0 0 5 15,0 0-2-15,0 0 0 16,0 0 4-16,0 0-5 16,0 0 1-16,0 0 0 15,0 0 1-15,0 0 2 16,0 0-3-16,0 0 0 15,0 0 4-15,0 0-6 16,0 0 2-16,0 0-6 16,0 0-6-16,0 0-13 15,0 0-11-15,0 0-3 16,18 0-36-16,32-12-44 0,-32-5-217 16,-9 0-31-16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6:56:55.0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51B098-B749-41A0-9D0F-1FC5053AEBDA}" emma:medium="tactile" emma:mode="ink">
          <msink:context xmlns:msink="http://schemas.microsoft.com/ink/2010/main" type="inkDrawing" rotatedBoundingBox="25167,18659 27347,17758 27532,18205 25352,19106" semanticType="callout" shapeName="Other"/>
        </emma:interpretation>
      </emma:emma>
    </inkml:annotationXML>
    <inkml:trace contextRef="#ctx0" brushRef="#br0">0 986 239 0,'0'0'116'0,"0"0"-56"16,0 0-37-16,0 0 24 15,0 0-17-15,0 0-9 16,0 0-1-16,0 0 0 16,0 0 21-16,0 0 17 15,0 0-7-15,0 0 8 16,0 0-33-16,0 0-5 15,0 0 10-15,0 0 0 16,0 0-2-16,0 0-7 16,0 0 3-16,0 0 21 0,0 0-33 15,0 0 3-15,0 0-2 16,0 0-5-16,0 0 11 16,0 0-12-16,0 0-1 15,0 0 11-15,0 0-16 16,0 0 3-16,0 0 2 15,0 0-5-15,0 0 9 16,0 0-8-16,0 0-1 16,0 0 2-16,0 0-3 15,0 0-1-15,0-24 0 16,32 6 2-16,15 6-2 16,-5-12 0-16,0-1 0 15,14 8-1-15,-15-7 1 16,11 6 0-16,-11 6-1 15,15-12 5-15,5-6-5 0,8 5 1 16,24-4 0-16,-13-8-1 16,-1 8 2-16,14-13-1 15,-24 17 0-15,-8 13 0 16,-24-5-1-16,-4 10 1 16,-24 1 0-16,10 6-5 15,-6-12 9-15,6 0-4 16,9 0 0-16,5 0 0 15,-15-1 2-15,1 8-2 16,-5 5 0-16,-14 0-6 16,0 0 6-16,0 0-3 15,0 0-3-15,0 0-7 0,0 0 9 16,0 0-3 0,0 0 6-16,9 0-4 0,10-12-7 15,-10 0 4-15,10 12 7 16,-6 0 1-16,-3 0 0 15,-10 0 0-15,9 0 0 16,10-13 0-16,23 1 0 16,18-5 0-16,10-20-1 15,0 8 4-15,-10-1-4 16,-32 18 1-16,-5-1 0 16,-14 13-1-16,-9 0 7 15,0 0-4-15,0 0 7 16,0 0-8-16,0 0 10 15,0 0-8-15,0 0-1 16,0 0 2-16,0 0-4 0,10 0-5 16,-1-12-11-16,0 0 7 15,1 0 7-15,4 7 2 16,-5-8 0-16,0 1-2 16,1 0 7-16,8 12-5 15,-4-17 0-15,-5 4 2 16,10 1-5-16,9-12 3 15,-5 6 0-15,5 6 0 16,-5 0 0-16,-13 12 0 16,-1-12-1-16,-9 12 4 15,0 0-2-15,0 0-1 0,0 0 0 16,0 0 8-16,9-13-6 16,1 8-4-16,-1 5-1 15,5-12 2-15,-14 12-1 16,0 0 2-16,0 0 0 15,0 0 9-15,0 0-1 16,0 0-6-16,0 0 7 16,0 0-8-16,0 0 3 15,-14 0-4-15,14 0 0 16,-9 0 4-16,-1 0-3 16,-18 0-1-16,-4 0 0 15,-10 0 3-15,14 0-1 16,0 0-2-16,-4 0 0 0,13 0-5 15,-4 12 7 1,13-12-2-16,-8 5 0 0,8 8 2 16,-8-1-5-16,-15-12 3 15,24 12 0-15,-10-12-1 16,-4 0 3-16,5 12-2 16,-10-12 1-16,-5 0 2 15,24 6-3-15,-10-6 0 16,19 0 0-16,-14 6 0 15,5-6 0-15,-10 0 0 16,10 6 0-16,-14-6 4 16,4 12-8-16,10 0 4 15,0-12 0-15,9 12-2 0,0-12 1 16,0 0 1-16,0 0 0 16,0 0-7-16,0 0 4 15,0 0-1-15,0 0 3 16,0 0-9-16,0 0 10 15,0 0-2-15,0 0-8 16,9 0 10-16,33 0 5 16,-5 0-5-16,5 0 0 15,0 0 7-15,4-12-5 16,5 0-4-16,19 0-4 16,0-6-9-16,0-6 13 15,-1-1-12-15,-8 8 7 16,-10-7 4-16,-18 11-3 0,-15 8 6 15,-9-2 0 1,-9 7 1-16,0 0-1 0,0 0 0 16,0 0 0-16,0 0 5 15,0 0 0-15,0 0-7 16,0 0 2-16,0 0-2 16,0 0-1-16,0 0 2 15,0 0 1-15,0 0 5 16,0 0-5-16,0 0 0 15,0 0-1-15,10 0 1 16,-10 0-5-16,0 0 4 16,9 0 1-16,-9 0 1 0,0 0 0 15,0 0-1 1,0 0 2-16,0 0-1 0,0 0 8 16,0 0-8-16,0 0 0 15,0 0 17-15,0 0-17 16,0 0 9-16,0 0 4 15,0 0-6-15,0 0 8 16,0 0-16-16,0 0 0 16,0 0 8-16,0 0-4 15,0 0-2-15,0 0 3 16,0 0-4-16,0 0 4 16,0 0-5-16,0 0 0 15,0 0 6-15,0 0-3 16,0 7-3-16,0 23 1 0,0-18-1 15,0 12 3-15,0 6-3 16,0 0 0-16,0 6 1 16,-19-6 0-16,10 7-1 15,-9-8 0-15,4-4 1 16,4-8-2-16,1-5 1 16,9 1 0-16,0-13 0 15,0 0 2-15,0 0-2 16,0 0 0-16,0 0 2 15,0 0-5-15,0 0 3 16,0 0 0-16,0 0-6 16,0 0 7-16,0 0-1 15,0 0 0-15,0 0 0 0,0 12-1 16,0 0 1 0,0 0 0-16,-9 6 3 0,-1-6 0 15,1 0-3-15,9-12 0 16,0 0 3-16,0 0-7 15,0 0 4-15,0 0-6 16,0 0-2-16,-9 0-37 16,-5 0-31-16,-5 0-79 15,10 0-244-15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in="-919" max="1241" units="cm"/>
          <inkml:channel name="T" type="integer" max="2.14748E9" units="dev"/>
        </inkml:traceFormat>
        <inkml:channelProperties>
          <inkml:channelProperty channel="X" name="resolution" value="187.01299" units="1/cm"/>
          <inkml:channelProperty channel="Y" name="resolution" value="124.85549" units="1/cm"/>
          <inkml:channelProperty channel="T" name="resolution" value="1" units="1/dev"/>
        </inkml:channelProperties>
      </inkml:inkSource>
      <inkml:timestamp xml:id="ts0" timeString="2023-07-10T17:45:25.1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7BEC74-860E-48FE-A908-43D33FC23C07}" emma:medium="tactile" emma:mode="ink">
          <msink:context xmlns:msink="http://schemas.microsoft.com/ink/2010/main" type="inkDrawing" rotatedBoundingBox="21349,1427 24814,1659 24806,1775 21341,1543" shapeName="Other">
            <msink:destinationLink direction="with" ref="{5EC8930D-A1D1-4189-9667-F65F5D905C80}"/>
          </msink:context>
        </emma:interpretation>
      </emma:emma>
    </inkml:annotationXML>
    <inkml:trace contextRef="#ctx0" brushRef="#br0">3452 271 0,'-51'0'171,"25"0"-155,0 0-16,1 0 31,-27 0-31,1 0 0,-26 0 16,-77 0 0,-77-26-16,26 0 15,25 1-15,26-27 16,77 27-16,26 25 15,0-26-15,25 26 16,0 0 0,1 0 15,-1 0-15,-25 0-1,0 0 1,25 0-1,0 0-15,1 0 16,-27 0-16,-25 0 16,-25 0-1,25 0-15,0 0 16,25 0-16,1 0 16,0 0-16,-1 0 15,27 0-15,-1 0 47,1 0-47,-1 0 16,-25 0-16,-1 0 15,1 0-15,25 0 78,1 0-31,-1 0-47,-51 0 16,-26 0-16,52 0 16,0 0-16,25 0 15,0 0-15,-25 0 94,-129-26-94,78 26 16,25-25-16,51-1 15,-25 26-15,25 0 16,52 0 171,0 0-171,-1 0 0,1 0-1,-26 26 32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in="-919" max="1241" units="cm"/>
          <inkml:channel name="T" type="integer" max="2.14748E9" units="dev"/>
        </inkml:traceFormat>
        <inkml:channelProperties>
          <inkml:channelProperty channel="X" name="resolution" value="187.01299" units="1/cm"/>
          <inkml:channelProperty channel="Y" name="resolution" value="124.85549" units="1/cm"/>
          <inkml:channelProperty channel="T" name="resolution" value="1" units="1/dev"/>
        </inkml:channelProperties>
      </inkml:inkSource>
      <inkml:timestamp xml:id="ts0" timeString="2023-07-10T17:45:27.5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C8930D-A1D1-4189-9667-F65F5D905C80}" emma:medium="tactile" emma:mode="ink">
          <msink:context xmlns:msink="http://schemas.microsoft.com/ink/2010/main" type="inkDrawing" rotatedBoundingBox="21215,1682 21595,1115 21807,1257 21427,1824" semanticType="callout" shapeName="Other">
            <msink:sourceLink direction="with" ref="{B07BEC74-860E-48FE-A908-43D33FC23C07}"/>
          </msink:context>
        </emma:interpretation>
      </emma:emma>
    </inkml:annotationXML>
    <inkml:trace contextRef="#ctx0" brushRef="#br0">411 0 0,'-26'0'437,"1"0"-421,-1 0 0,0 0-1,1 0 1,25 26-16,-26-26 16,26 25 15,-26-25-16,1 0-15,-1 26 16,1 0-16,-1-26 16,0 0-1,26 25 95,-25-25-95,-1 0 1,0 26-16,1-26 62,25 77 251,0-26-313,0-25 16,0 25-16,0 1 15,0-27 1,0 1-16,25 0 15,-25-1-15,0 1 16,0-1 93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7:45:56.3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650046-6A3A-41AF-88B8-AD25B7F2F2BE}" emma:medium="tactile" emma:mode="ink">
          <msink:context xmlns:msink="http://schemas.microsoft.com/ink/2010/main" type="writingRegion" rotatedBoundingBox="22812,17275 26887,16765 27063,18171 22988,18681"/>
        </emma:interpretation>
      </emma:emma>
    </inkml:annotationXML>
    <inkml:traceGroup>
      <inkml:annotationXML>
        <emma:emma xmlns:emma="http://www.w3.org/2003/04/emma" version="1.0">
          <emma:interpretation id="{D2F3DAFA-65DC-49D6-A293-04153125135F}" emma:medium="tactile" emma:mode="ink">
            <msink:context xmlns:msink="http://schemas.microsoft.com/ink/2010/main" type="paragraph" rotatedBoundingBox="22812,17275 26887,16765 27063,18171 22988,18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BA3B7C-F373-4E99-A306-19131D031A8D}" emma:medium="tactile" emma:mode="ink">
              <msink:context xmlns:msink="http://schemas.microsoft.com/ink/2010/main" type="line" rotatedBoundingBox="22812,17275 26887,16765 27063,18171 22988,18681"/>
            </emma:interpretation>
          </emma:emma>
        </inkml:annotationXML>
        <inkml:traceGroup>
          <inkml:annotationXML>
            <emma:emma xmlns:emma="http://www.w3.org/2003/04/emma" version="1.0">
              <emma:interpretation id="{AF9B7971-7B41-40B1-8E64-C2D28B5C315E}" emma:medium="tactile" emma:mode="ink">
                <msink:context xmlns:msink="http://schemas.microsoft.com/ink/2010/main" type="inkWord" rotatedBoundingBox="22865,17698 24356,17512 24424,18059 22934,1824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-879 402 73 0,'0'0'15'0,"0"0"-15"15,0 0 2-15,0 0-2 16,0 0-1-16,0 0-24 16,0 17 22-16,0-17 3 15,0 0 3-15,0 0-3 16</inkml:trace>
          <inkml:trace contextRef="#ctx0" brushRef="#br0" timeOffset="1266.0016">-879 402 110 0,'23'17'49'16,"-23"-17"1"-16,0 0 15 0,0 0 1 15,0 0-21-15,0 0-1 16,0 0-6-16,0 0 1 15,0 0-3-15,0 0 2 16,0 0 0-16,0 0-1 16,0 0 6-16,0 0 6 15,0 0-21-15,0 0-1 16,0 0 8-16,0 0-4 16,0 0-3-16,0 0-11 0,0 0-4 15,9 0 9-15,0 0-4 16,-9 0-5-16,18-5 1 15,-9-7-10 1,-9 0 0-16,23 12-4 0,-23 0 2 16,0 0-1-16,0 0-1 15,0 0 0-15,0 0 0 16,0 0-5-16,0 0 1 16,0 0-3-16,0 0 0 15,0 0 6-15,0 0-6 16,0 0 6-16,0 0 1 15,0 0 6-15,0 0-1 0,0 0-5 16,0 0 1-16,0 0-3 16,0 0-1-16,0 0 3 15,0 0 4-15,0 0-3 16,0-12 5-16,0 12-4 16,0-12-2-16,0-5 5 15,0-6-5-15,0-1 0 16,0 12 0-16,0-5 0 15,0 6 2-15,0-1-2 16,0-5 0-16,0 5 4 16,0-12-4-16,0 24-3 15,0-12 0-15,0 1 3 16,0 5 2-16,0 6-2 16,0-11 0-16,0 11 3 15,0 0-2-15,0-12 1 0,0 12 1 16,0-12-2-16,0 7 0 15,0-7-1-15,0 12 2 16,0-12-1-16,0 0-1 16,0 1 0-1,0 11 1-15,0 0-1 0,0 0 6 16,0 0-1-16,0 0-4 16,0 0 6-16,0 0-7 15,0 0 2-15,0 0 0 16,0 0-1-16,0 0 11 15,0 0-6-15,0 0-6 16,0 0 0-16,9 23 3 0,18 6-3 16,13-5 5-1,-13-7-3-15,5-6-1 16,-14 1-1-16,0 0 0 16,13 0 8-16,-12 0 0 15,-10 5 2-15,13-5 1 0,-4 16-2 16,9 8-3-16,5-7-3 15,8 6-2-15,-13-11 7 16,0-7-8-16,-13-6 0 16,13 1 2-16,-18-12 0 15,0 5-1-15,5-5-1 16,-5 0 0-16,-9 7 0 16,0-7 1-16,0 5-1 0,0-5 0 15,0 0 0-15,0 0 5 16,0 0 1-16,0 0-3 15,0 0 12-15,0 0-11 16,0-17-1-16,0-6 3 16,0-6-6-1,0 5 4-15,0-5-4 0,0-6 1 16,0 6 0-16,18-6-1 16,9-6-1-16,13 12 0 15,-8 6 1-15,-5-18 0 16,5 29 0-16,-5-11 0 15,-18 11 1-15,0 12-1 16,0-5 0-16,-9-2 1 0,0 2-1 16,0 5-2-16,0-24-20 15,0 7-37-15,0 5-38 16,0 1-50-16,0 11-183 16</inkml:trace>
          <inkml:trace contextRef="#ctx0" brushRef="#br0" timeOffset="-668.0035">-906 64 466 0,'0'0'141'0,"0"0"-84"15,0 0-24-15,0 0 11 16,0 0-25-16,0 0 10 16,0 0-9-16,0 0 1 15,0 0 0-15,0 0 4 16,0 17 9-16,0 18-11 16,0 17 6-16,0-11-1 15,0 0-5-15,0-6-4 16,-9-6-7-16,9-17-10 15,0 11 4-15,0-23-5 16,0 0-1-16,0 6 2 0,0 5 0 16,0 1-2-16,0 0 2 15,0-12-1-15,0 12-2 16,0-7-1-16,0 7-6 16,0-12 0-16,0 0-6 15,27 0-20-15,5 0-7 16,-14 0-29-16,9 0-58 15,-4 0-24-15,-23 0 28 16,0 0-97-16</inkml:trace>
          <inkml:trace contextRef="#ctx0" brushRef="#br0" timeOffset="-7098.9002">28 4 280 0,'0'0'107'0,"0"0"-83"0,0 0-14 16,0 0 1-16,0 0-5 15,0 0 0-15,0 0 8 16,0 0 20-16,0 0-4 16,0 0-3-16,0 0 10 15,0 0 12-15,0 0 1 16,0 0-12-16,0 0-21 15,0 0-5-15,0 0-6 16,-9 7 0-16,9 10 3 16,-14-5-3-16,14 12 7 15,0 4-6-15,0-4-5 16,0 5 5-16,0 0-4 16,0 6-2-16,0-11 3 0,0-7 1 15,0-5-10-15,14-1 5 16,13-11 0-16,-9 0 0 15,4 0 1-15,15 0 0 16,-6-11 14-16,-13-18-6 16,0-7-3-16,-18 7-2 15,0 6-3-15,0-6 4 16,0 5-4-16,0 1 2 16,0 6 14-16,-18 5 30 0,-22 0 2 15,22 0-4 1,0 7-8-16,8 5-10 15,10 0-10-15,0 0-15 0,0 0-2 16,0 0-2-16,0 0-7 16,0 0-3-16,0 0-6 15,0 0-14-15,0 5-47 16,0 7-68-16,0-12-72 16,0 0-180-16</inkml:trace>
          <inkml:trace contextRef="#ctx0" brushRef="#br0" timeOffset="3243.8856">-13-77 378 0,'0'0'129'0,"0"0"-68"0,0 0-8 16,0 0 3-16,0 0-33 16,0 0-10-16,0 0-12 15,0 0 5-15,0 0 19 16,0 0 7-16,0 0 8 15,0 0 10-15,0 0-5 16,0 0-10-16,0 0-18 16,0 0-6-16,0 0-10 15,0 0 2-15,0 0 2 16,0 0-5-16,0 0 1 16,0 0 9-16,0 0-5 15,0 0 5-15,0 0 2 0,0 0-1 16,0 0 2-16,0 0-11 15,0 0-1-15,0 0 8 16,0 0-6-16,0 0 2 16,18 0 1-16,5 0-4 15,13 0 3-15,-4 0-5 16,4 0 0-16,4 0 2 16,1-12 0-16,-14 1-2 15,-9-1 0-15,4 7 2 16,-13 5 1-16,0 0-3 15,0 0 0-15,23-12-2 16,4 0 2-16,5 0 0 16,-1 0 0-16,-4 7-1 15,-18-7-1-15,-18 12 1 0,0 0 1 16,0 0 0-16,0 0-3 16,0 0-3-16,0 0 1 15,14 0 5-15,-14 0-1 16,0 0-5-16,0 0 0 15,0 0 5-15,0 0-1 16,0 0-9-16,0 0-29 16,0 0-77-16,-14 0-86 15,-4 0-80-15</inkml:trace>
        </inkml:traceGroup>
        <inkml:traceGroup>
          <inkml:annotationXML>
            <emma:emma xmlns:emma="http://www.w3.org/2003/04/emma" version="1.0">
              <emma:interpretation id="{E01D56E4-DB49-4EF5-B0DF-5AA26D55932D}" emma:medium="tactile" emma:mode="ink">
                <msink:context xmlns:msink="http://schemas.microsoft.com/ink/2010/main" type="inkWord" rotatedBoundingBox="24187,17516 24600,17465 24613,17571 24200,17623"/>
              </emma:interpretation>
              <emma:one-of disjunction-type="recognition" id="oneOf1">
                <emma:interpretation id="interp1" emma:lang="" emma:confidence="0.5">
                  <emma:literal>-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r</emma:literal>
                </emma:interpretation>
              </emma:one-of>
            </emma:emma>
          </inkml:annotationXML>
          <inkml:trace contextRef="#ctx0" brushRef="#br0" timeOffset="4417.8632">366-100 515 0,'0'0'96'0,"0"0"-59"0,0 0 3 16,0 0-7-16,0 0 3 15,0 0 2-15,0 0 7 16,0 11-3-16,0-11-9 16,0 0-3-16,0 0-1 15,0 0-15-15,0 0 2 16,0 0-1-16,32 0-5 15,-5 0 1-15,-9 0-6 16,4 0-3-16,-4 0 7 16,-9-11-8-16,9-1 2 0,5 7 1 15,-5-7 2 1,0 0 2-16,23-5-7 16,-14 5 0-16,13 0 1 0,-22 1-2 15,14-1 0-15,-23-5 3 16,9 10-3-16,-4 7 2 15,-14 0-2-15,0 0 0 16,0 0 2-16,0 0-2 16,0 0 0-16,0 0-2 15,0 0-7-15,0 0-11 16,0 0-30-16,0 0-10 16,-14 0-49-16,5 0-72 15,0 0-74-15</inkml:trace>
        </inkml:traceGroup>
        <inkml:traceGroup>
          <inkml:annotationXML>
            <emma:emma xmlns:emma="http://www.w3.org/2003/04/emma" version="1.0">
              <emma:interpretation id="{793E06B5-7508-45C3-B7F7-0BE7B64E5469}" emma:medium="tactile" emma:mode="ink">
                <msink:context xmlns:msink="http://schemas.microsoft.com/ink/2010/main" type="inkWord" rotatedBoundingBox="24350,17083 26887,16765 27063,18171 24526,18488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3067.7381">3009-444 423 0,'0'0'106'16,"0"0"-66"-16,0 0 18 16,0 0 16-16,0 0-13 15,0 0-10-15,0 0-21 0,-27-7-12 16,9 7-15-16,-5 24 6 15,5 0 6 1,0 5 14-16,-4 6 6 0,13-18-20 16,0 19-7-1,-9-8 4-15,18-4-10 0,-9 5-2 16,0-6 6-16,9-23-5 16,0 12 1-16,0-12-2 15,0 0-2-15,0 0 1 16,0 0-10-16,36-47 11 15,31-6 16-15,-8 13-16 16,-18 11 2-16,-14 17-2 16,-5 0-2-16,-22 12 0 15,9 0-3-15,-9 0 2 0,9 0 2 16,9 0 2 0,-18 0 0-16,9 0 4 0,-9 0-5 15,0 53 13-15,0-1 0 16,0 24 5-1,0-6-1-15,-18 1-3 0,-9 10 7 16,5-29 0-16,13 1-9 16,-9-1-1-16,-14 1-10 15,5-1 0-15,-23 1 3 16,1-1-3-16,13-5-1 16,-14-6 0-16,0-17-4 15,1-7-13-15,4-6-59 16,22-11-85-16,5 0-226 15</inkml:trace>
          <inkml:trace contextRef="#ctx0" brushRef="#br0" timeOffset="-6321.6371">637-613 336 0,'0'0'168'16,"0"0"-110"-16,0 0-31 0,0 0 15 15,0 0-24-15,0 0-8 16,-18 0 11-16,18 0 4 15,0 0 10-15,0 0 6 16,0 0 8-16,0 0-3 16,0 0-6-16,0 0-18 15,0 0 0-15,0 17-16 16,0 12 5-16,0 18 3 16,0 6-6-16,0 11 7 15,0 0-7-15,0 17-6 16,0-16 5-16,0-1-6 15,0 0 1-15,0 0-1 16,0-23 1-16,0 0-2 16,0-6 0-16,0-6 0 15,0-17-2-15,0 5 2 0,0-11-3 16,0-6-2-16,0 5-24 16,0 7-13-16,0-12-47 15,0 0-78-15,0 0-11 16,0 0-84-16</inkml:trace>
          <inkml:trace contextRef="#ctx0" brushRef="#br0" timeOffset="-5414.0089">961-479 257 0,'0'0'185'15,"0"0"-112"-15,0 0-24 16,0 0 28-16,0 0-16 0,0 0-3 16,0-12 3-1,0 12 0-15,0 0-17 0,0 0-11 16,0 0-19-16,0 0-9 16,0 35 0-16,0 18 4 15,0-1 9 1,0 13-4-16,0-13-10 0,0 12-1 15,0 1-2-15,0-13 0 16,0 0 2-16,0-11-3 16,0-17 0-16,0 4 1 15,0-4-1-15,0-7 0 16,0-5 0 0,0 0 0-16,0-12 1 0,0 0-1 15,0 0 0-15,0 0 0 16,0 0 1-16,0 0 0 0,27 0-1 15,5-41 0 1,-5-6-3-16,14-6 3 0,-14 13-5 16,-9-13 1-1,13 25 2-15,-22 4 1 0,9 12 1 16,-4 0-3-16,-5 12 2 16,-9 0-5-16,18 0-2 15,-9 0-1-15,9 0 8 16,5 0-1-16,-14 12 2 15,9 12 0-15,-18 4-2 16,22-4 4-16,-13 5 0 16,0-5 0-16,0 4 1 0,9-4 1 15,-18-12 3-15,9 5-5 16,-9-5 4-16,14-1-6 16,-5 1 0-16,-9-12 2 15,9 12-1-15,-9-12-2 16,0 0 1-16,0 0-9 15,0 0-28-15,0 0-142 16,0 0-244-16</inkml:trace>
          <inkml:trace contextRef="#ctx0" brushRef="#br0" timeOffset="-4859.6618">1719-339 580 0,'0'0'240'0,"0"0"-187"16,0 0-41-16,0 0 36 0,0 0-14 15,0 0-23 1,0 0 0-16,-9 338-11 0,9-285 1 15,0-1 2 1,0-11-3-16,0-12 3 16,0-6-3-16,0 1-3 0,0-12 0 15,0-12-61 1,0 0-90-16,9 0-102 0</inkml:trace>
          <inkml:trace contextRef="#ctx0" brushRef="#br0" timeOffset="-2457.9035">1710-631 888 0,'0'0'213'0,"0"0"-133"16,0 0-18-16,0 0-7 15,0 0-50-15,0 0 3 0,9-134-7 16,9 134-1 0,-9 0 0-16,0 0-9 15,-9 0-10-15,0 24-55 0,0-13-86 16,0 6-198-16</inkml:trace>
          <inkml:trace contextRef="#ctx0" brushRef="#br0" timeOffset="-3889.2717">1972-234 433 0,'0'0'199'16,"0"0"-98"-16,0 0-57 15,0 0 11-15,0 0-28 16,0 0-20-16,0 0-3 16,0 0 13-16,0 12-8 15,18 28 6-15,13 1 7 16,-22-12-7-16,9 6 6 15,-9-11-13-15,0-7-8 16,5-5 10-16,-14-12-10 0,9 0 0 16,-9 0 4-16,0 0-2 15,0 0 5-15,0 0-7 16,9 0 2-16,9 0 4 16,14-24-2-16,4-17-2 15,4-11-2 1,10 11-4-16,-5-23-1 0,14 12-8 15,-1 11 9-15,-17 17 2 16,-14-4 0-16,-5 28 1 16,-13-7-1-16,0 7 1 15,0 0 0-15,1 0 1 0,-1 0-1 16,4 0-1-16,-13 47 2 16,0 18 0-16,0-13 1 15,0 12 9-15,0-23-2 16,0-17-7-1,0-8 1-15,0-4-3 16,0-12 1-16,9 0-11 0,9 0-34 16,-18 0-97-16,0 0-146 15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7:47:40.97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82B3E1-0F2F-49E8-8C84-8969CED6F186}" emma:medium="tactile" emma:mode="ink">
          <msink:context xmlns:msink="http://schemas.microsoft.com/ink/2010/main" type="writingRegion" rotatedBoundingBox="24999,608 32893,-6 33411,6636 25517,7251"/>
        </emma:interpretation>
      </emma:emma>
    </inkml:annotationXML>
    <inkml:traceGroup>
      <inkml:annotationXML>
        <emma:emma xmlns:emma="http://www.w3.org/2003/04/emma" version="1.0">
          <emma:interpretation id="{63B629A0-E677-449C-BDA8-37AF7C424E25}" emma:medium="tactile" emma:mode="ink">
            <msink:context xmlns:msink="http://schemas.microsoft.com/ink/2010/main" type="paragraph" rotatedBoundingBox="24999,608 28992,297 29093,1595 25100,19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7E239B-0840-4D0B-A74E-AEE661CDAAB1}" emma:medium="tactile" emma:mode="ink">
              <msink:context xmlns:msink="http://schemas.microsoft.com/ink/2010/main" type="line" rotatedBoundingBox="24999,608 28992,297 29093,1595 25100,1906"/>
            </emma:interpretation>
          </emma:emma>
        </inkml:annotationXML>
        <inkml:traceGroup>
          <inkml:annotationXML>
            <emma:emma xmlns:emma="http://www.w3.org/2003/04/emma" version="1.0">
              <emma:interpretation id="{37885675-1697-4BD8-8AE7-CB297AD93B57}" emma:medium="tactile" emma:mode="ink">
                <msink:context xmlns:msink="http://schemas.microsoft.com/ink/2010/main" type="inkWord" rotatedBoundingBox="24999,608 28992,297 29093,1595 25100,19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479 0 533 0,'0'0'217'0,"0"0"-126"15,0 0-29-15,0 0-13 16,0 0-28-16,0 0 3 16,-315 80-1-16,264-38-11 15,-1 7-2-15,24-12-8 16,9-1-1-16,5 1-1 15,14-7 7-15,0 7-4 16,0-8-1-16,0-4-2 16,0-7 0-16,0 1-10 15,51-14-5-15,11 8-20 16,17-13-47-16,15 0 7 16,-75 0-160-16,0 0-2 15</inkml:trace>
          <inkml:trace contextRef="#ctx0" brushRef="#br0" timeOffset="894.7197">883 231 335 0,'0'0'210'0,"0"0"-137"0,0 0-42 0,0 0 24 15,0 0-16-15,0 0-2 16,456-176-29-16,-395 164-6 15,-9 1 2-15,-14-1-3 16,-5 5 1-16,-24 7 0 16,0 0-2-16,-9 0 0 15,0 0 10-15,0 0-4 16,0 0 0-16,0 0-6 16,0 0-8-16,0 0-18 0,0 0-4 15,0 0 23 1,0 37 7-16,0-7 25 15,0 0-13-15,0-6-7 0,0-4-5 16,0-3 9-16,0-4-4 16,10-1 6-16,13 0 1 15,-4-1 10-15,-10-4-6 16,1 5-16-16,-1-6 0 16,-9 13 0-16,0 4-20 15,0-16-129-15,0 5-135 16</inkml:trace>
          <inkml:trace contextRef="#ctx0" brushRef="#br0" timeOffset="442.2754">1076-412 475 0,'0'0'290'0,"0"0"-166"0,0 0-98 16,0 0 10-16,0 0 4 15,0 0-2-15,-19 224-6 16,-4-145-12-16,13 0-17 16,10 1 8-16,-9 4-5 15,9-10-6-15,-9 4 3 0,-1-11-3 16,1-5-5-1,-15 4-2-15,5-11-39 16,10-43-55-16,-10-6-219 0</inkml:trace>
          <inkml:trace contextRef="#ctx0" brushRef="#br0" timeOffset="2630.2127">1429 219 359 0,'0'0'116'0,"0"0"-68"16,0 0-19-16,0 0-3 16,0 0-8-16,0 0 3 15,0 0 8-15,0 0 6 16,0 0 13-16,0 0 14 15,0 0-23-15,0 0-10 0,0 0-3 16,0 0-4-16,0 0 1 16,0-5-8-16,0 5-13 15,0 0 9-15,0 0-9 16,0 0 0-16,0 0 3 16,0 0-5-16,0 0 5 15,0 0-5-15,0-6-2 16,0-1-2-16,0-5-4 15,32-6 8-15,11 1 6 16,-6-3 4-16,6 3-10 16,-15 4-9-16,5 1 9 15,4 0-4-15,-4-6-15 16,5 6-34-16,4-6-37 16,-32 18-66-16,-10 0-33 15</inkml:trace>
          <inkml:trace contextRef="#ctx0" brushRef="#br0" timeOffset="3829.2961">0-218 810 0,'0'0'181'15,"0"0"-116"-15,0 0-45 16,0 0-11-16,0 0-9 15,0 0-22-15,0 0-35 16,0-6-57-16,14 6-154 16,5 0-328-16</inkml:trace>
          <inkml:trace contextRef="#ctx0" brushRef="#br0" timeOffset="-459.3812">-395-79 661 0,'0'0'171'15,"0"0"-133"-15,0 0 14 16,0 0 11-16,0 0-24 0,0 0-22 16,0 0-6-16,-89 330-8 15,89-283 2-15,-10-5-5 16,10 3 0-16,0-15-3 16,0-1 2-16,0-4-26 15,0 0-33-15,0-2-51 16,0-23-133-16,0 0-241 15</inkml:trace>
          <inkml:trace contextRef="#ctx0" brushRef="#br0" timeOffset="-884.6262">-494-601 425 0,'0'0'163'0,"0"0"-56"0,0 0-31 16,0 0 9-16,0 0-31 0,0 0-11 16,-9-12-9-16,9 12-5 15,0 0 7-15,0 0-15 16,0 0-3-1,0 0-2-15,0 0-6 0,0 0-2 16,-10 0 0-16,-13 30-7 16,-15 25 9-16,5 6-6 15,-4 12-4-15,-15 6 5 16,10 5-4-16,14-4 2 16,-15-1-3-16,15 0 0 15,-5 6 2-15,14 0-2 16,-13-6 0-16,13 0-2 15,0-12 2-15,-5-17-2 16,15-8 0-16,9-12-16 16,0-6-3-16,0 1-44 15,0-20-5-15,0 8-20 0,0-13-68 16,0 0-56-16,0 0-303 16</inkml:trace>
          <inkml:trace contextRef="#ctx0" brushRef="#br0" timeOffset="-1709.8677">-992 80 450 0,'0'0'163'16,"0"0"-77"-16,0 0-57 16,0 0 23-16,0 0-12 15,0 0-25-15,0 0 0 16,0-25 11-16,0 25-18 16,0 0 7-16,0 0 5 15,0 0 11-15,0 0 4 16,0 0-12-16,0 0 2 15,0 0-3-15,0 0-6 16,0 0 8-16,0 0-13 0,0 0 0 16,0 0 2-1,0 0-10-15,-9-5-3 0,-10 5 0 16,-5 0 1 0,6-7-4-16,-1 7 3 15,-14-6 0-15,5 1-2 0,-5 5-2 16,-5 0 1-1,-14 0-1-15,1 0 4 16,-10 0-2-16,-10 0 2 0,19 5-3 16,-4 20-3-16,4 10 5 15,-9 2 1-15,0 6 0 16,0-6 2-16,0-7-2 16,9 1 0-16,1 5 0 0,4 1 2 15,4-8-2 1,15 9 0-16,5-1-5 15,-6 5 5-15,20 5 2 0,-15-4-2 16,24 1-1 0,0-9-1-16,0-3-6 0,0-2 5 15,43-6 1 1,8-6-1-16,-13-6-3 0,4-6-2 16,1 1 4-16,-6-7-9 15,-13 0-2-15,13 0-35 16,6 0-40-16,-34 0-113 15,0 0-65-15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8:00:07.97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356787-9952-4281-9F79-2A7CD261844C}" emma:medium="tactile" emma:mode="ink">
          <msink:context xmlns:msink="http://schemas.microsoft.com/ink/2010/main" type="writingRegion" rotatedBoundingBox="20616,1432 26264,2211 26075,3576 20428,2798"/>
        </emma:interpretation>
      </emma:emma>
    </inkml:annotationXML>
    <inkml:traceGroup>
      <inkml:annotationXML>
        <emma:emma xmlns:emma="http://www.w3.org/2003/04/emma" version="1.0">
          <emma:interpretation id="{0C4781A6-BDBA-40F7-A228-C7C9A5330DD1}" emma:medium="tactile" emma:mode="ink">
            <msink:context xmlns:msink="http://schemas.microsoft.com/ink/2010/main" type="paragraph" rotatedBoundingBox="20616,1432 26264,2211 26075,3576 20428,2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ACA531-4E09-4898-9B3E-40E06662EDFD}" emma:medium="tactile" emma:mode="ink">
              <msink:context xmlns:msink="http://schemas.microsoft.com/ink/2010/main" type="line" rotatedBoundingBox="20616,1432 26264,2211 26075,3576 20428,2798"/>
            </emma:interpretation>
          </emma:emma>
        </inkml:annotationXML>
        <inkml:traceGroup>
          <inkml:annotationXML>
            <emma:emma xmlns:emma="http://www.w3.org/2003/04/emma" version="1.0">
              <emma:interpretation id="{373EC70A-1B02-46C7-8BD5-B72F98E61A96}" emma:medium="tactile" emma:mode="ink">
                <msink:context xmlns:msink="http://schemas.microsoft.com/ink/2010/main" type="inkWord" rotatedBoundingBox="20516,2155 22304,2402 22276,2609 20488,2363"/>
              </emma:interpretation>
              <emma:one-of disjunction-type="recognition" id="oneOf0">
                <emma:interpretation id="interp0" emma:lang="" emma:confidence="0.5">
                  <emma:literal>-</emma:literal>
                </emma:interpretation>
                <emma:interpretation id="interp1" emma:lang="" emma:confidence="0">
                  <emma:literal>~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_</emma:literal>
                </emma:interpretation>
                <emma:interpretation id="interp4" emma:lang="" emma:confidence="0">
                  <emma:literal>m</emma:literal>
                </emma:interpretation>
              </emma:one-of>
            </emma:emma>
          </inkml:annotationXML>
          <inkml:trace contextRef="#ctx0" brushRef="#br0">-2906 31 197 0,'0'0'94'16,"0"0"-52"-16,0 0 0 16,0 0 9-16,0 0-1 15,0 0-1-15,0 0-18 16,-19-7-13-16,19 7-5 16,0 0 7-16,0 0 31 15,0 0 5-15,0 0-7 16,0 0-8-16,0 0-12 15,0 0 5-15,0 0-3 16,0 0-7-16,0 0 4 16,0 0-12-16,0 0-5 15,0 0 5-15,0 0-9 0,0 0 6 16,0 0-2 0,0 0-7-16,0 0 7 0,0 0-8 15,0 0 7-15,0 0 6 16,0 0-14-16,0 0 4 15,0 0-6-15,0 0 2 16,0 0-3-16,0 0 1 16,0 0 0-16,0 0 5 15,44 0-3-15,5 0 4 16,7 0-3-16,0 0 0 16,12 0 3-16,-18 0-5 15,18 0-1-15,-31 0 1 16,19 0 0-16,0 0-1 0,-19 0 0 15,7 7 0-15,-19 2-1 16,12-2 1-16,6 2 0 16,7-2 2-16,-19 10-2 15,6-8 0-15,19-2 0 16,-31 9 0-16,19-9 0 16,-7 9 0-16,-12-6 0 15,6-10-2-15,6 7 4 16,6-7-3-16,-5 0 1 15,-13 0 0-15,6 0 0 16,-7 9 0-16,1-2 0 16,6 2-1-16,-6 5 1 0,0-5 0 15,-13-2 0-15,7 3 1 16,-19-10-4-16,12 7 3 16,-12 2 0-16,0-9 1 15,13 0 0 1,-1 7-1-16,1-7 0 0,18 9 1 15,-19-2-3-15,-12 0 2 16,13 3 0-16,-1-10-2 16,0 16 3-16,1-16-1 15,-13 0 0-15,0 7 1 16,0-7-3-16,12 9 2 16,7-2 0-16,-7-7 0 0,1 9 3 15,-1 8-3 1,-12-10 0-16,13 0 0 0,18 2-2 15,-19-9 2-15,0 7 0 16,1 2-1-16,-13-9 5 16,0 0-5-16,0 0 1 15,0 0 0-15,0 0 0 16,0 0 0-16,0 0 0 16,0 0 0-16,0 0 1 15,0 0-1-15,0 0 0 16,0 0 1-16,0 0-3 15,0 0 2-15,0 0 0 16,0 0-1-16,0 0-24 16,0 0-12-16,12 0-18 0,13 0 5 15,6 7-11-15,-18 2-9 16,-13-2-57-16,0-7-60 16,0 0-182-1</inkml:trace>
        </inkml:traceGroup>
        <inkml:traceGroup>
          <inkml:annotationXML>
            <emma:emma xmlns:emma="http://www.w3.org/2003/04/emma" version="1.0">
              <emma:interpretation id="{3133A533-CFBC-4205-8483-2509AC13A4D0}" emma:medium="tactile" emma:mode="ink">
                <msink:context xmlns:msink="http://schemas.microsoft.com/ink/2010/main" type="inkWord" rotatedBoundingBox="23027,1765 26264,2211 26075,3576 22839,3130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7549.7894">2464 777 132 0,'0'0'235'15,"0"0"-178"-15,0 0-17 0,0 0 20 16,0 0-34 0,0 0-10-16,0 0-2 15,-12 0 4-15,12 0 2 0,0 0 1 16,0 0 0-16,0 0 6 16,0 0-6-16,0 0 9 15,0 0-1-15,0 0-3 16,0 0-4-16,0 0-11 15,0 0-3-15,0 0 5 16,0 0-4-16,0 0 8 16,0 0-4-16,0 0-1 15,0 0 4-15,0 0-5 16,0 0-2-16,0 0 4 16,0 0-10-16,0 0 2 15,0 0 3-15,0 0-4 16,0 0 8-16,0 0-2 0,12 26-3 15,0 4 2-15,1-4-9 16,6 6 2-16,5-9-2 16,-11 10 0-16,-13-3 3 15,25-4-3-15,-25 6 0 16,18 8 0-16,7-8 2 16,-13 8-4-16,1-7 1 15,-1-10-8-15,1 0 0 16,-13-14 1-16,0-9-7 15,0 0-16-15,0 0-28 16,0 0-94-16,0 0-46 16,0 0-217-16</inkml:trace>
          <inkml:trace contextRef="#ctx0" brushRef="#br0" timeOffset="-30709.1227">1366 505 82 0,'0'0'242'0,"0"0"-168"16,0 0-29-16,0 0 7 15,0 0-26-15,0 0-15 16,0 0 7-16,-80 0 5 16,67 0 1-16,13 7-2 15,-12-7 4-15,12 0 9 0,0 0 1 16,-12 0-4-16,12 0 4 15,0 0-10-15,0 9-4 16,0-9-2-16,0 7-9 16,0 10-1-16,0-8-3 15,0 7 1-15,0 7 9 16,-13 1-8-16,13 8 3 16,0-8-2-16,0 1-5 15,0-2 1-15,0-6-6 16,0-1 1-16,0-9 4 15,0 9-5-15,0 0 0 16,0 1 3-16,0-1-3 0,0 7 5 16,0 3-5-16,0 4 0 15,0-4 4-15,0-10-4 16,0 0 0-16,0-9 0 16,0 0 1-16,0 9 0 15,0-16-1-15,0 10 0 16,0-3-3-16,0-7 0 15,13 9 3-15,11-2 1 16,20-7 2-16,-32 16 7 16,1-16-10-16,-1 7 0 15,19-7 1-15,-6 0-1 16,0 0-1-16,30 0-16 0,-30 0-1 16,31-23-2-1,-19 16-5-15,-12-9-40 0,6 16-57 16,-18-10-14-16,-13 10-2 15</inkml:trace>
          <inkml:trace contextRef="#ctx0" brushRef="#br0" timeOffset="-29890.2742">2185-88 564 0,'0'0'186'0,"0"0"-139"16,0 0 0-16,0 0-4 16,0 0-8-16,0 0-22 15,-12 112 4-15,12-73 3 16,0 1-3-16,0 18 6 15,0-12-5-15,0 27-9 16,0 8 10-16,-13-2-13 16,-30 19 1-16,18-26-4 15,13-16-2-15,12-8 3 16,0-8-4-16,0-7 0 16,0 6-4-16,0-6 4 15,0-1 0-15,0-9 0 16,0 1-2-16,0-8-1 0,0 0-10 15,0 1-7-15,0-11 3 16,0-6-17-16,0 10 14 16,0-10-9-16,0 0-58 15,0 0-68-15,0 0-37 16,0-10-147-16</inkml:trace>
          <inkml:trace contextRef="#ctx0" brushRef="#br0" timeOffset="-28723.6351">2197 673 416 0,'0'0'86'16,"0"0"-24"-16,0 0 18 16,0 0-31-16,0 0-14 15,0 0-6-15,0 0 4 16,-12 9-13-16,12-9 5 15,0 0 13-15,0 0-14 16,0 0 5-16,0 0-4 0,0 0-4 16,0 0 9-1,0 0-17-15,0 0-4 0,0 7 0 16,0-7-8-16,0 0 0 16,0 0-1-16,0 0 3 15,37 0-1-15,19 0-2 16,12 0 0-16,-31-16 4 15,-6 16-2-15,-18 0-2 16,-1 0 0-16,1 0 2 16,-13 0-6-16,12 0 4 15,0 0 0-15,1 0-4 0,18-17 3 16,-6-6 1-16,0 7-7 16,18-8-19-1,-18 8 17-15,0 9-9 0,-7-2 13 16,-5 2 4-1,-13 7-12-15,0 0 5 0,12 0-5 16,-12 0-11-16,0 0 5 16,0 0-31-16,0 0-7 15,0 0 15-15,12 0-22 16,-12 0-14-16,0 0 14 16,0 0 16-16,0 0-2 15,0 0-41-15,0 0-112 16</inkml:trace>
          <inkml:trace contextRef="#ctx0" brushRef="#br0" timeOffset="-34063.8069">-184 312 176 0,'0'0'135'15,"0"0"-74"-15,0 0-26 16,0 0 9-16,0 0-19 0,0 0-10 16,-12 9 3-16,12-9 5 15,0 0-3-15,0 0 6 16,0 0 6-16,0 0 20 16,0 0 17-16,0 0-15 15,0 0-9-15,0 0-12 16,0 0-13-16,0 0 5 15,-13 0-13-15,13 0-6 16,0 0 4-16,0 0-8 16,0 0 3-16,0 0 2 15,0 0-1-15,0 0 6 16,0 0-6-16,0 0-1 16,0 0 0-16,0 0-3 15,0 0 7-15,-12 0-9 0,12 0 2 16,0 0 3-16,0 0-5 15,0 0 0-15,0 0 1 16,0 0 0-16,0 0 1 16,0 0-2-16,0 0 4 15,0 0-1-15,0 0-3 16,0 0 0-16,-12 0-4 16,-20 0 10-16,20 0-6 15,-13 0 0-15,0 7 0 16,7 10-5-16,-7-10 5 15,13 2 0-15,-1-2-2 16,-12 2 1-16,7 7 1 16,-7 8 0-16,0-8 0 0,13 7-1 15,-7 3 1-15,7 4 0 16,12-4 0-16,-13 13 2 16,13-16-2-16,0 10 0 15,0-10 0-15,0 3-5 16,0 6 5-16,0-1 0 15,0-6 2-15,0-2-1 16,0 1-2-16,13-8 0 16,18-7 1-16,-6 8-3 15,-1-10 3-15,-11 2 0 16,18-2 2-16,-6-7-2 16,-13 9-1-16,0-9 0 0,1 0-10 15,5 0 0-15,-5 0-21 16,-1 0-22-1,1 0-75-15,-13-9-89 0,12-14-44 16</inkml:trace>
          <inkml:trace contextRef="#ctx0" brushRef="#br0" timeOffset="-33344.8975">114 0 138 0,'0'0'222'0,"0"0"-161"0,0 0-30 15,0 0 21-15,0 0-19 16,0 0-12-16,0 424-6 16,0-375-9-16,0-1-3 15,0 1 13-15,0-2 0 16,0 2 9-16,-13-1 17 15,-5-1-11-15,-7 2-12 16,13 0-5-16,-13-10-7 16,6-23-2-16,19-9-4 15,0-7-2-15,0 0 1 16,0 0-8-16,0 0-8 16,0 0-12-16,0-30 0 15,0-2-18-15,0 15-55 0,0 1-63 16</inkml:trace>
          <inkml:trace contextRef="#ctx0" brushRef="#br0" timeOffset="-32442.6334">647 456 523 0,'0'0'116'0,"0"0"-75"16,0 0 11-16,0 0-22 15,0 0-21-15,0 0 1 0,0 0 1 16,0 72 13-16,0-39 13 15,0 6-9-15,0 10 2 16,0 0-9-16,0 14-12 16,-25-14 0-16,13 0-9 15,-7-10 0-15,7-6 0 16,12-10-2-16,0 10-8 16,0-10-16-16,0 2-10 15,0-1 1-15,0-8-18 16,0-9-14-16,0-7-1 15,0 0-1-15,0 0-34 0,0 0-121 16</inkml:trace>
          <inkml:trace contextRef="#ctx0" brushRef="#br0" timeOffset="-26478.3567">833 384 436 0,'0'0'264'0,"0"0"-119"16,0 0-76-16,0 0-1 15,0 0-37-15,0 0-12 16,0 0 0-16,0 0-17 16,0 0 2-16,0 0-4 15,0 0-1-15,-12 0-1 16,12 0-1-16,0 16-14 16,0 8-8-16,0 1-40 15,-13-18-68-15,1 3-158 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13:13:57.001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23 390 0,'0'0'111'16,"0"0"-81"-16,0 0-13 15,0 0-12-15,0 0 2 16,0 0 19-16,0 0 19 0,0 0 28 16,0 0-17-16,0 0-11 15,0 0 1-15,0 0-10 16,0 0-1-16,0 0 5 15,12 0-25-15,1 0 7 16,-1 0-5-16,19 0-13 16,6 0 6-16,7 0-10 15,5 0 1-15,32 0 7 16,0 0-5-16,24 0-1 16,-12 0 1-16,0 0-2 15,-12 0 3-15,-13 0-4 16,-12 0 0-16,-7 0 0 15,7 0 2-15,0 0-2 0,-19 0 0 16,7 0 4 0,-7 0-7-16,-25 0 3 0,19 0 0 15,-18 0 1-15,-1 0 0 16,13 0-1-16,-13 0 0 16,32 0 3-16,-7 0-7 15,6 0 4-15,-18 0 0 16,19 0 0-16,-20 0 0 15,14 7 0-15,5 0 0 16,-31 2 3-16,13-2-6 16,6 3 3-16,-31-10 0 15,13 0-5-15,-13 0 2 16,0 0-7-16,0 0 5 16,0 0-19-16,0 0 0 0,0 7-9 15,0 2-16 1,0 7-30-16,0-16-75 15,-31 7-51-15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13:13:58.44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1 184 400 0,'0'0'144'0,"0"0"-78"15,0 0-40-15,0 0 33 16,0 0-5-16,0 0-23 15,0 0 5-15,81-16-17 16,-69 16-2-16,13 0-2 16,6 0-6-16,6 0 7 15,19 0 10-15,-19 0 4 16,7 0 2-16,-7 0-28 16,31 0 3-16,-12 0 3 15,6-10-9-15,19-6 5 16,12 0-6-16,-13 2 4 0,32-3 2 15,-19 1-3-15,-13-9-3 16,-18 18 0-16,-18 0 0 16,-19-3 2-16,-13 3-2 15,-12 7 0-15,19 0 3 16,-7 0-3-16,-12 0 0 16,12 0 0-16,-12 0 5 15,13 0-7-15,-1 0 2 16,13 0 0-16,31 0-3 15,-13 0 4-15,19 0-1 16,-6 0 0-16,12 0 4 0,-18 0-6 16,6 0 2-1,0 0 0-15,-19 0-1 0,19 0 1 16,-19 0-1 0,6 0 1-16,7 0-4 0,18 0 1 15,-12 0 1-15,-7 7 0 16,-5-7-5-16,-19 0 7 15,-1 10 0-15,-24-10-1 16,0 0-9-16,19 0 9 16,-19 0-15-16,0 0-36 15,0 0-37-15,0 0-88 16,0 0-65-16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13:14:21.17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2EB7D6-CB13-4EF9-9AAF-AAD9459E0416}" emma:medium="tactile" emma:mode="ink">
          <msink:context xmlns:msink="http://schemas.microsoft.com/ink/2010/main" type="writingRegion" rotatedBoundingBox="-3846,5722 -3796,5722 -3796,5852 -3846,5852"/>
        </emma:interpretation>
      </emma:emma>
    </inkml:annotationXML>
    <inkml:traceGroup>
      <inkml:annotationXML>
        <emma:emma xmlns:emma="http://www.w3.org/2003/04/emma" version="1.0">
          <emma:interpretation id="{91047794-5B16-4296-85B8-5D0A78A8FAE1}" emma:medium="tactile" emma:mode="ink">
            <msink:context xmlns:msink="http://schemas.microsoft.com/ink/2010/main" type="paragraph" rotatedBoundingBox="-3846,5722 -3796,5722 -3796,5852 -3846,58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779EF5-0C56-4D4B-B6A0-37296614BA37}" emma:medium="tactile" emma:mode="ink">
              <msink:context xmlns:msink="http://schemas.microsoft.com/ink/2010/main" type="line" rotatedBoundingBox="-3846,5722 -3796,5722 -3796,5852 -3846,5852"/>
            </emma:interpretation>
          </emma:emma>
        </inkml:annotationXML>
        <inkml:traceGroup>
          <inkml:annotationXML>
            <emma:emma xmlns:emma="http://www.w3.org/2003/04/emma" version="1.0">
              <emma:interpretation id="{F0347E04-3532-4CE5-B48C-291076222F68}" emma:medium="tactile" emma:mode="ink">
                <msink:context xmlns:msink="http://schemas.microsoft.com/ink/2010/main" type="inkWord" rotatedBoundingBox="-3846,5722 -3796,5722 -3796,5852 -3846,5852"/>
              </emma:interpretation>
              <emma:one-of disjunction-type="recognition" id="oneOf0">
                <emma:interpretation id="interp0" emma:lang="" emma:confidence="0.5">
                  <emma:literal>,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)</emma:literal>
                </emma:interpretation>
              </emma:one-of>
            </emma:emma>
          </inkml:annotationXML>
          <inkml:trace contextRef="#ctx0" brushRef="#br0">50 0 1114 0,'0'0'53'0,"0"0"-53"0,0 0-96 16,0 0 86-16,0 0 10 15,-25 88 25-15,25-78-19 16,0 6-6-16,0-9-32 16,-12 2-88-16,-1-9-192 15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6:22:04.08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E2031EC-8CE0-4339-8509-47BDC8F64AC7}" emma:medium="tactile" emma:mode="ink">
          <msink:context xmlns:msink="http://schemas.microsoft.com/ink/2010/main" type="writingRegion" rotatedBoundingBox="2422,12074 8473,12394 8409,13606 2358,13286"/>
        </emma:interpretation>
      </emma:emma>
    </inkml:annotationXML>
    <inkml:traceGroup>
      <inkml:annotationXML>
        <emma:emma xmlns:emma="http://www.w3.org/2003/04/emma" version="1.0">
          <emma:interpretation id="{48E451BA-7D3D-4B99-8B0A-7981179BBD46}" emma:medium="tactile" emma:mode="ink">
            <msink:context xmlns:msink="http://schemas.microsoft.com/ink/2010/main" type="paragraph" rotatedBoundingBox="2422,12074 8473,12394 8409,13606 2358,13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00DC68-97D4-44E7-9265-A2D70E43B3F8}" emma:medium="tactile" emma:mode="ink">
              <msink:context xmlns:msink="http://schemas.microsoft.com/ink/2010/main" type="line" rotatedBoundingBox="2422,12074 8473,12394 8409,13606 2358,13286"/>
            </emma:interpretation>
          </emma:emma>
        </inkml:annotationXML>
        <inkml:traceGroup>
          <inkml:annotationXML>
            <emma:emma xmlns:emma="http://www.w3.org/2003/04/emma" version="1.0">
              <emma:interpretation id="{30AF6522-27BD-4DC8-90CE-76086C2E5AA4}" emma:medium="tactile" emma:mode="ink">
                <msink:context xmlns:msink="http://schemas.microsoft.com/ink/2010/main" type="inkWord" rotatedBoundingBox="2422,12074 7603,12348 7539,13560 2358,132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-376 30 414 0,'0'0'128'16,"0"0"-53"-16,0 0 3 15,0 0 29-15,0 0-37 0,0 0-10 16,0 0-11-16,0 0-22 16,0-117 1-16,0 105-18 15,0 12-8-15,0-5 34 16,0-1-33-16,0 1 14 16,0-7 2-16,0-5-17 15,0 5 12-15,0 0-12 16,0 0 2-16,0 7 6 15,-13 5-8-15,13 0-2 16,-9 0 8-16,9-7-2 16,-9 7-1-16,9 0-5 15,0 0 0-15,0 0-4 0,0 0 4 16,0 0 0-16,0 0 0 16,-9 0 3-16,-9 0-6 15,-5 0-8-15,-4 7 11 16,-4 22-4-16,4 12 4 15,-5-6 0-15,14-1 2 16,0 13 2-16,9-6-2 16,9-1-2-16,0 1 0 15,0-11-7-15,0 4 10 16,0 2-3-16,0-7 0 16,0-6 3-16,0 6-1 15,0-5-2-15,0-1 0 16,0-11-7-16,36-7 7 15,45-5 0-15,23 0 0 16,13 0 2-16,9 0-13 0,-17 0 3 16,-15 0-63-16,-35 0 3 15,-18 0-86-15,-41 0-92 16,0 0-31-16</inkml:trace>
          <inkml:trace contextRef="#ctx0" brushRef="#br0" timeOffset="1094.7128">130 65 387 0,'0'0'147'16,"0"0"-74"-16,0 0-54 16,0 0-1-16,0 0-10 15,0 0-3-15,-23 6-2 16,23-6-1-16,0 0-1 16,0 0 29-16,0 0-8 15,0 0 9-15,0 0-2 16,0 6-23-16,0 6 12 15,-9-7-16-15,-9 7 3 16,9 5 3-16,9-5-8 0,-9 6 0 16,9-1 23-16,0 7-22 15,-14 5 4-15,14 6-5 16,0-1 5-16,0 2-2 16,0-8-3-16,0 3 0 15,0-14 9-15,0-12-5 16,23 2-8-16,45-7 4 15,-1 0 0-15,10 0 22 16,-9 0-22-16,-19 0 0 16,1-12-2-16,-32 0-16 15,0 0 8-15,4-5-10 16,-22 5-2-16,0-11 18 0,0-1 0 16,0 7 4-16,0-12 0 15,-9 6 8-15,-31-6-8 16,13 5 0-16,-23-5 4 15,0-1 6-15,-8 8-9 16,-1-8 12-16,10 13 21 16,13-7-28-16,-5 12 19 15,14 7-25-15,-14-2 3 16,32 2 3-16,9 5-6 16,0 0 0-16,0 0 1 15,0 0 2-15,0 0-6 16,0 0-5-16,0 0-8 15,0 0 14-15,0 24-10 0,0 5-38 16,36-18-37-16,-13 1-52 16,-23-12-29-16</inkml:trace>
          <inkml:trace contextRef="#ctx0" brushRef="#br0" timeOffset="2373.0002">797 106 346 0,'0'0'176'15,"0"0"-114"-15,0 0-5 16,0 0 2-16,0 0-8 16,0 0 4-16,0 0-10 15,0-12 0-15,0 12-29 16,0 0-5-16,0 0 11 0,0 0-19 15,0 0 3-15,0 0-6 16,0 7 4 0,0 15-4-16,0 8 0 0,0-1 0 15,0 12 17-15,0-6-15 16,0-1 10-16,-9-3-10 16,0 2 2-16,9-9-1 15,0 5-3-15,0-6 0 16,0 1 3-16,0 5 5 15,0-5-8-15,0-7 0 16,0 1 0-16,0-18-1 16,0 5 1-16,0-5 0 15,0 0 2-15,0 0 1 0,0 0-3 16,0 0 0-16,0 0 3 16,0 0-1-16,0 0-2 15,0 0 0-15,0 0-6 16,0-17-9-16,0-6-5 15,0-18-2-15,0-6-13 16,50-11 11-16,-1-13-32 16,-4 14 48-16,5-8-26 15,-19 25-22-15,-12 28 47 16,-10 0 9-16,-9 7-7 16,0 5 4-16,0 0-3 15,0 0 6-15,0 0 3 16,0 0 2-16,0 0-5 0,0 0 0 15,9 0 5 1,-9 29 0-16,0 0-2 0,0 6 1 16,0 6 18-16,0-18-18 15,0 6 6-15,0-12 3 16,0 2-12-16,0-3 4 16,0 1-5-16,0 7 7 15,0 5 30-15,0-6-29 16,0 1 2-16,0-7-4 15,0-5-1-15,0 0-1 16,0 0-4-16,0-1 0 16,0-11-5-16,0 0 5 0,0 0-54 15,0 0-51 1,0 0-87-16</inkml:trace>
          <inkml:trace contextRef="#ctx0" brushRef="#br0" timeOffset="4323.6318">1216-99 537 0,'0'0'89'15,"0"0"-45"-15,0 0 31 16,0 0-27-16,0 0-24 0,0 0 1 16,411 0-25-16,-375 0 0 15,14 0-4-15,-19 0-6 16,-22 12-46-16,0 12-58 15,-9-24 1-15,0 0-32 16</inkml:trace>
          <inkml:trace contextRef="#ctx0" brushRef="#br0" timeOffset="3949.0944">1627-554 263 0,'0'0'165'0,"0"0"-97"16,0 0-21-16,0 0 7 15,0 0-2-15,0 0-26 16,0 0 21-16,-9-16-17 16,9 16-16-16,0 0 29 15,0 0-26-15,0 0 3 16,0 0 26-16,0 0-27 16,0 0 7-16,0 0-10 15,0 0-15-15,0 0 23 16,0 0-24-16,0 0 0 15,-14 0 13-15,14 0-6 16,0 0-3-16,-9 0-4 0,9 0 3 16,0 35 5-16,0-1-8 15,0-4 0-15,0 11 5 16,0 0 1-16,0-1-6 16,0 13 2-16,0 11 0 15,0 0 8-15,0 5-10 16,-9 8 0-16,-31-1 8 15,13-12-4-15,-5 0-4 16,14-6 0-16,18-11 0 16,-9-11 5-16,9-8-5 0,0-4 0 15,0-12-4 1,0 5 10-16,0-12-6 0,0 2 0 16,0-2 1-16,0-5-11 15,0 0 6-15,0 0-21 16,0 0 1-16,0 0-45 15,0 0-36-15,0 0-57 16,0 0-32-16</inkml:trace>
          <inkml:trace contextRef="#ctx0" brushRef="#br0" timeOffset="5399.0656">1916 130 170 0,'0'0'85'16,"0"0"-67"-16,0 0 16 16,0 0 2-16,0 0 5 15,0 0 2-15,0-29-16 16,0 29 21-16,0 0-17 15,0 0-14-15,-19 0 1 16,-8 0-14-16,-4 0-4 16,22 5 7-16,-9 7-2 15,18-7 24-15,0 14-13 0,0-2-11 16,0 11 20 0,0-4-20-16,0 0 9 0,0 4-8 15,0-4-4-15,0-7 0 16,0 7-2-16,-14-1 0 15,14 1 0-15,-9-7 10 16,9 0-2-16,0-5 16 16,0-1-19-16,0-4 10 15,0-2-15-15,0-5 0 16,0 0 0-16,0 0 2 16,0 0-2-16,0 0 2 15,0 0-2-15,0 0-7 0,0-17 1 16,23 6 12-1,-5-1-12-15,-9 12 6 16,9-12-7-16,-5 7-6 0,-13-7-9 16,9 12 9-16,0-7-9 15,0 7 22-15,0 0-6 16,1 0 6-16,-10 0-4 16,0 0 4-16,0 0 6 15,0 12 6-15,0 0-9 16,0-12-3-16,0 12 9 15,0-12-8-15,9 0-1 16,-9 0 0-16,0 0 3 16,0 0 7-16,0 0-10 15,13 0 0-15,-4 5-1 16,-9 2 1-16,0 9-8 0,0-4-12 16,0-12-63-16,0 0-75 15</inkml:trace>
          <inkml:trace contextRef="#ctx0" brushRef="#br0" timeOffset="6681.6205">2267-232 676 0,'0'0'147'16,"0"0"-69"-16,0 0-44 16,0 0-19-16,0 0-8 15,0 0-7-15,0 0-11 0,0 17-25 16,0-5-86-1,0-6-114-15</inkml:trace>
          <inkml:trace contextRef="#ctx0" brushRef="#br0" timeOffset="6216.9932">2385 187 293 0,'0'0'117'0,"0"0"-68"16,0 0 27-16,0 0 1 15,0 0-4-15,0 0-11 16,0 65-16-16,0-30 22 16,0-23-38-16,0 5-21 15,0 6 5-15,0 1-11 16,0 5 6-16,0 0 9 0,-9 6-17 16,9-6 21-16,0 6-22 15,-9-18 0-15,9 2-5 16,0-2 5-16,0 0-2 15,0-5-36-15,0 11-59 16,-14-23 4-16,-4 0-38 16,9 0-49-16</inkml:trace>
          <inkml:trace contextRef="#ctx0" brushRef="#br0" timeOffset="14039.985">2831 170 146 0,'0'0'187'0,"0"0"-79"16,0 0-63-16,0 0-1 16,0 0 16-16,0 0-27 0,0 0 8 15,0-17-17 1,0 17-1-16,0 0 19 0,0 0-33 16,0 0 2-16,0 0 10 15,0 0-1-15,0 0 10 16,0 0-10-16,0 0-1 15,0 0 24-15,0 0-32 16,0 0-1-16,0 0 5 16,0 0-12-16,0 0 9 15,0 0-12-15,0 0 5 16,0 0 9-16,0 0-12 16,0 0-2-16,0 0 17 15,0 0-16-15,0 41 6 16,0 11 6-16,0-11-7 0,0 11 23 15,0-4-28-15,-9-14-1 16,-9 13 9-16,-5-6-4 16,5-6-3-16,-13 6-2 15,22-1 1-15,-9-4 0 16,9-19-1-16,0 0 0 16,-5-11 1-16,14-6 5 15,0 0-6-15,0 0 0 16,0 0 7-16,0 0-3 15,0 0-4-15,0 0 0 16,0 0 6-16,0 0-6 16,0 0-3-16,0 0-14 15,0 0-23-15,0 0 21 0,0 0-34 16,0 0-13 0,0 0-32-16,0 0-47 0,0-6 52 15,0-11 5-15,0 0-257 16</inkml:trace>
          <inkml:trace contextRef="#ctx0" brushRef="#br0" timeOffset="14902.9198">2899 223 286 0,'0'0'129'0,"0"0"-82"16,0 0-30-16,0 0 0 15,0 0 7-15,0 0-12 16,18-17 39-16,-5 5 2 0,-4 5-4 16,9 2 16-1,-9-2-47-15,-9 2-11 0,0 5 28 16,0 0-10-16,0 0 9 16,0 0-8-16,0 0-19 15,0 0 34-15,0 0-32 16,0 0 1-16,0 0 21 15,0 0-25-15,0 0 7 16,0 5-13-16,9 19 7 16,0 0 5-16,14 5-12 15,-23-6 0-15,0 1 6 16,0 5 2-16,0-6-3 16,0 6-3-16,0 7 5 15,0 4 5-15,0-4-12 16,0 4 0-16,0 1 3 0,0-12 3 15,0 6-8-15,0-11 2 16,0-7 0-16,0 0-1 16,0-6 1-16,0-11 0 15,9 0-1-15,-9 0 9 16,0 0-9-16,0 0 1 16,0 0 0-16,9 0 3 15,-9 0-3-15,0 0 0 16,9 0-1-16,0 0 2 15,-9 0-2-15,23-16-8 0,-5-25 9 16,0 5 0 0,4-4 0-16,-4-7 0 15,0 6-5-15,-9 12 12 0,5-11-7 16,-5 4 0 0,9 7 1-16,-9-6-8 0,13 6 7 15,-13-12 0-15,1 18-1 16,-10-6 9-16,0 10-10 15,0 14 2-15,0-6 0 16,0 11-3-16,0 0 3 16,0 0-11-16,0 0 8 15,0 0-31-15,0 0 22 16,0 0-15-16,0 0-44 16,0 11-78-16,0-6 5 15,0 2-62-15</inkml:trace>
          <inkml:trace contextRef="#ctx0" brushRef="#br0" timeOffset="9389.4985">3413 427 469 0,'0'0'72'16,"0"0"-33"-16,0 0 27 16,0 0 16-16,0 0-29 15,0 0-10-15,0 0 1 16,22 0-38-16,-4 0 17 16,-9 0-1-16,10 0-18 15,-6 0 25-15,5 0-13 16,0-6-15-16,0-6 12 15,5-5-9-15,4 0-4 0,4-7 1 16,-13 12 5-16,0-16-12 16,-18 4 4-16,0 7-7 15,0-7-4-15,0 13 11 16,0-13 2-16,0 7-1 16,0-7 3-16,0 1-4 15,0-1 2-15,0 7 0 16,0 0-5-16,0 10 6 15,0 7-1-15,0 0 4 16,0 0-4-16,-9 0 9 16,-18 0-9-16,-4 0 0 0,4 24 0 15,4 0 1-15,5-1-1 16,18-1 0 0,0-15 5-16,-9-2-6 0,9 2 1 15,-9 5 0-15,0-7 1 16,0 19-1-16,-4-7 0 15,-6 6-1-15,10 6 7 16,0-5-7-16,-13-1 1 16,13-6 0-16,0-5 1 15,0 0-1-15,9 5 0 16,0 6-4-16,0 1 12 16,0-7-8-16,0 7 0 0,0-1 3 15,0-11-2 1,0 0-1-16,0 0 0 0,9-7-1 15,9 7 3-15,4-12-2 16,-4 5 0-16,-9 2 1 16,23-2-3-16,-23 2 2 15,0-2-15-15,-9-5-15 16,0 0-89-16,0 0-78 16,0 0-416-16</inkml:trace>
          <inkml:trace contextRef="#ctx0" brushRef="#br0" timeOffset="11403.2994">4026 65 399 0,'0'0'164'0,"0"0"-106"16,0 0-15-16,0 0 3 0,0 0-22 15,0 0 29-15,0 0-29 16,136-47-8-16,-114 47-4 16,-4 0 4-16,9 0 13 15,-4 0-17-15,-14 19 7 16,0 21 10-16,0 1-26 15,-9 11 3-15,0-23-6 16,0-5 2-16,0-7-2 16,0-11 0-16,0 0 0 15,0-6-5-15,0 0 2 16,0 0 3-16,0 6 0 16,0 6 1-16,0 10-10 15,0 9-20-15,-27 2 29 0,-23 3 8 16,1-7-1-1,12-6-7-15,6 1 4 0,13-7-3 16,9 7 11-16,-14-13-12 16,14 6 0-16,0 2 5 15,9 3 3-15,0-3-8 16,0-8 0-16,0-6 3 16,0 7-3-16,0-12 0 15,0 0 0-15,0 12 25 16,18-12-24-16,41 0 18 15,9 0-1-15,13 0-14 16,-14 0 11-16,10 0-15 0,-18 0 0 16,-23 0-1-1,-5 0 2-15,-4 0-2 16,-27 17-5-16,0 7-28 0,0-1 5 16,0 6-55-16,0-17-99 15,0-12-64-15</inkml:trace>
        </inkml:traceGroup>
        <inkml:traceGroup>
          <inkml:annotationXML>
            <emma:emma xmlns:emma="http://www.w3.org/2003/04/emma" version="1.0">
              <emma:interpretation id="{5CD3293A-9093-4ECC-8FFD-496F0048994F}" emma:medium="tactile" emma:mode="ink">
                <msink:context xmlns:msink="http://schemas.microsoft.com/ink/2010/main" type="inkWord" rotatedBoundingBox="8402,12543 8465,12546 8422,13349 8359,13345"/>
              </emma:interpretation>
            </emma:emma>
          </inkml:annotationXML>
          <inkml:trace contextRef="#ctx0" brushRef="#br0" timeOffset="17036.0324">5447-185 411 0,'0'0'227'0,"0"0"-112"0,0 0-68 16,0 0 79-16,0 0-68 16,0 0-16-16,0 0-12 15,0-30-24-15,0 30 15 16,0 0-21-16,0 18 0 16,0 28 14-16,0 18-8 15,0 7-2-15,0 16 7 16,-9 1-9-16,0-1 11 15,-5-5-13-15,14-6 0 16,-9-24-2-16,0-11 9 16,-9-6-7-16,9-6 0 0,9-17 3 15,-13-7-8-15,13 2 5 16,0-7-35-16,0 0 17 16,0 0-50-16,0 0-37 15,0 0-143-15,0 0-61 16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6:22:14.80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0 27 316 0,'0'0'270'0,"0"0"-185"0,0 0-25 16,0 0 8-16,0 0-54 15,0 0 14-15,0 0-26 16,0-28 8-16,0 28 39 16,0 0-21-16,0 0 16 15,0 0-23-15,0 0-18 16,0 0 27-16,0 0-29 15,0 0-1-15,0 0 6 16,0 35 4-16,0 6-10 16,0 11 0-16,0-4 5 0,0 9 3 15,0-5-6-15,0-4-2 16,0-2 10-16,0-11-4 16,0-6-6-16,0-6 0 15,0-11 3-15,0 0-7 16,0-12 4-16,0 0-9 15,0 0 4-15,0 0-57 16,0 0-34-16,0 0-86 16,0 0-33-16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6:22:21.76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0 0 236 0,'0'0'192'16,"0"0"-114"-16,0 0-27 15,0 0-7-15,0 0 21 16,0 0-17-16,0 0 15 16,0 83-5-16,0-42-23 15,0 4-3-15,0 14-11 16,0-1 9-16,0 6 5 0,0 7-31 15,0-6 13-15,0-1 2 16,0-12-16-16,0 1 4 16,0-13-7-16,0-11 1 15,0 0-1-15,0-11 2 16,0-1-2-16,0-17 0 16,0 0-10-16,0 0-12 15,0 0-36-15,0 0-96 16,0 0-26-16,0 0-10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6:26:26.66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9774AD-B6B0-4246-B4A9-4C3142FADB6E}" emma:medium="tactile" emma:mode="ink">
          <msink:context xmlns:msink="http://schemas.microsoft.com/ink/2010/main" type="writingRegion" rotatedBoundingBox="4889,14387 16511,15424 16378,16913 4756,15876"/>
        </emma:interpretation>
      </emma:emma>
    </inkml:annotationXML>
    <inkml:traceGroup>
      <inkml:annotationXML>
        <emma:emma xmlns:emma="http://www.w3.org/2003/04/emma" version="1.0">
          <emma:interpretation id="{8599DDA3-D859-4C54-8704-332327EEAB40}" emma:medium="tactile" emma:mode="ink">
            <msink:context xmlns:msink="http://schemas.microsoft.com/ink/2010/main" type="paragraph" rotatedBoundingBox="4889,14387 16511,15424 16378,16913 4756,15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3BAE4A-B8C0-4297-A35E-9A248BD4B555}" emma:medium="tactile" emma:mode="ink">
              <msink:context xmlns:msink="http://schemas.microsoft.com/ink/2010/main" type="line" rotatedBoundingBox="4889,14387 16511,15424 16378,16913 4756,15876"/>
            </emma:interpretation>
          </emma:emma>
        </inkml:annotationXML>
        <inkml:traceGroup>
          <inkml:annotationXML>
            <emma:emma xmlns:emma="http://www.w3.org/2003/04/emma" version="1.0">
              <emma:interpretation id="{938FAEF4-E423-452A-9ACD-062B400DCE0D}" emma:medium="tactile" emma:mode="ink">
                <msink:context xmlns:msink="http://schemas.microsoft.com/ink/2010/main" type="inkWord" rotatedBoundingBox="4842,14914 6782,15088 6696,16049 4756,158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1010 275 369 0,'0'0'106'0,"0"0"-37"0,0 0-23 16,0 0 18-16,0 0-10 15,0 0-27-15,-117 86 1 16,90-62 5-16,9 11-7 16,-14-11 2-16,14 10-17 15,-13 13-2-15,13-18 1 16,-10 7-9-16,-3 4 11 16,13-16-10-16,0 5 5 15,4-18 11-15,5 6-11 16,0 2 4-16,9-2-5 0,0-5-5 15,0 5 9-15,0-6-9 16,0 1 1-16,0 12-2 16,0-24 0-16,41 5-12 15,-14 2 6-15,22-7 5 16,-8 0-1-16,-14 0-34 16,0 0 8-16,-4 0 3 15,-5 0-18-15,0-24 19 16,-5-5 0-16,-4-6 10 15,0-6 11-15,-9 1-16 16,0 4 4-16,0-16-10 16,0 11-8-16,0-6-2 15,0 18-3-15,0 0 15 0,-31 29 20 16,-14 0 3-16,-5 0 17 16,10 0 37-16,12 12-28 15,-3 17 0-15,13-17-26 16,18 5-16-16,0-5-9 15,0-1-28-15,18-11-6 16,22 0-82-16</inkml:trace>
          <inkml:trace contextRef="#ctx0" brushRef="#br0" timeOffset="675.405">1371 461 147 0,'0'0'80'16,"0"0"-52"-16,0 0 0 15,0 0 39-15,0 0 15 16,0 0-16-16,0 0-5 15,-27-17 3-15,4 17-4 16,14 0-9-16,-9 0-6 16,9 5-8-16,-13 7-4 15,13 12-6-15,-9 5-3 16,9-6 11-16,0-6-24 16,9 7 3-16,0-12-7 15,0-1-7-15,0 6 11 16,0 7-2-16,0-12 0 0,0 0 2 15,0 5-10-15,0 6 3 16,0-18-4-16,0 2-3 16,18-7 1-16,18 0-6 15,4 0-28-15,-22 0 0 16,5-12-35-16,-14-11 71 16,-9-6-4-16,0 5 8 15,0 7 4-15,0 5-2 16,0 1 8-16,-18 11 19 15,-14 0-13-15,5 0 2 16,-4 0-4-16,22 0-18 16,0 0 0-16,9 0-17 15,0 0-37-15,0 5-36 0,0 7-105 16,0-6-148-16</inkml:trace>
          <inkml:trace contextRef="#ctx0" brushRef="#br0" timeOffset="-841.9944">0 30 481 0,'0'0'84'0,"0"0"-62"16,0 0 23-16,0 0 28 0,0 0-7 16,0 0-30-1,0 0-1-15,0-24-4 0,0 24-9 16,0 0 5-16,0 0-5 16,0-12 3-16,0 12-6 15,0-5-6-15,0 5 2 16,0 0-11-16,0 0 2 15,0 0-1-15,0 0 0 16,0 0 12-16,0 0 3 16,0 0-1-16,0 0 11 15,0 0-16-15,0 0 2 16,0 0-4-16,0 0-4 16,0 0 2-16,0 0-2 15,0 0-7-15,0 0-1 16,0 0-2-16,0 17-8 15,0 7 5-15,0 5 4 0,0 23 1 16,0 12 0-16,0 1 1 16,31 16 8-16,-13 7-9 15,10-19 2-15,12 14-2 16,-22-14 3-16,5-5-4 16,-14 6 1-16,-9-11 0 15,0-7-6-15,0-11 2 16,0-17-13-16,0-19-1 15,0-5-3-15,0 0-1 16,0 0-6-16,18 7-20 16,0-2-9-16,22 18-53 15,-31-23-90-15,0 0-28 0</inkml:trace>
          <inkml:trace contextRef="#ctx0" brushRef="#br0" timeOffset="1228.0846">1506 152 397 0,'0'0'132'0,"0"0"-40"15,0 0-12-15,0 0 13 16,0 0-40-16,0 0-7 15,0-17-20-15,0 17-11 16,0 0 11-16,0 0-5 0,0 0-1 16,0 0 5-16,0 0-16 15,0 0 5-15,0 0-3 16,0 0-5-16,0 5 5 16,0 30-8-16,0 1-3 15,0 28 15-15,0 17-12 16,0-5 5-16,0 17-1 15,0-17-6-15,0 6 3 16,0-1-4-16,0-10 0 16,0-2 1-16,0-5 0 15,0-23-1-15,0-5 0 16,0-31-3-16,0 1 1 16,0-6-24-16,0 0-10 15,0 0-2-15,0-35-70 16,0-18-121-16,0 25 46 0,0 4-153 15</inkml:trace>
          <inkml:trace contextRef="#ctx0" brushRef="#br0" timeOffset="2109.5526">1448 764 302 0,'0'0'289'0,"0"0"-195"16,0 0-62-16,0 0-2 0,0 0-12 15,0 0-16-15,0 0 9 16,166 83 8-16,-138-49 1 16,-6 13-10-16,-4-7 7 15,0-4-9-15,-9 5 12 16,14-18-16-16,-5-6-3 16,-9-5-2-16,0-12-3 15,4 0-22-15,-13 0-52 16,9 0-26-16,0 0-4 15,-9 0-49-15</inkml:trace>
          <inkml:trace contextRef="#ctx0" brushRef="#br0" timeOffset="1625.6226">1457 747 385 0,'0'0'88'0,"0"0"-32"0,0 0 3 15,0 0-9-15,0 0-4 16,0 0-10-16,99-64-6 15,-72 47 5-15,4 10-26 16,-3 2 4-16,12-7-11 16,1-12 2-16,-23 19-1 15,0 5-3-15,-9-6 2 16,4 0-2-16,-4-5 0 16,9-13-2-16,14 7-7 15,-5 5-44-15,0 0-10 16,-13 12 3-16,-14 0 9 0,0 0-26 15,0 0-15 1,0 0-79-16</inkml:trace>
        </inkml:traceGroup>
        <inkml:traceGroup>
          <inkml:annotationXML>
            <emma:emma xmlns:emma="http://www.w3.org/2003/04/emma" version="1.0">
              <emma:interpretation id="{A61AA264-63C3-45CD-8281-A8680A5BA46F}" emma:medium="tactile" emma:mode="ink">
                <msink:context xmlns:msink="http://schemas.microsoft.com/ink/2010/main" type="inkWord" rotatedBoundingBox="7981,15144 9562,15285 9477,16239 7896,1609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598.7614">3414 601 401 0,'0'0'158'0,"0"0"-58"0,0 0-44 16,0 0 7-16,0 0-28 15,0 0-6-15,-23 0 7 16,23 0-23-16,0 0-7 0,0 0 12 16,0 6-4-1,0 29 0-15,0 17 4 0,14 13 7 16,4-13-5-16,-9-11-19 16,9 6 0-1,-4-18 1-15,-14-12 3 0,9-5-5 16,-9-12 0-16,0 0 1 15,0 0 1-15,0 0-2 16,0 0 0-16,0 0-2 16,0 0 2-16,9 0-2 15,0 0-10-15,9-17-21 16,4-42-31-16,14 1-26 16,5-6 79-16,-23 11-36 15,14 30 1-15,-23 6 39 16,0 17 3-16,-9 0 1 0,0 0 3 15,0 28 35 1,0 37 6-16,0-1 6 16,0 5-28-16,0-4 5 0,0-6-6 15,0-7-14-15,0-11 10 16,0-17-11-16,0-8 0 16,0-16 4-16,0 0-7 15,0 0 0-15,0 0-16 16,0 0-113-16,0 0-175 15</inkml:trace>
          <inkml:trace contextRef="#ctx0" brushRef="#br0" timeOffset="2943.4218">3220 437 833 0,'0'0'108'0,"0"0"-88"16,0 0-6-16,0 0 6 15,0 0-14-15,0 0 0 16,-23 60-5-16,23-3 9 15,0 7-9-15,0 12 14 16,0-6-4-16,-9-6-1 16,9 7-10-16,0-13 0 15,0 1-1-15,0-7-17 0,0-11-5 16,0-1-51-16,0-40-119 16,0 0-91-16</inkml:trace>
          <inkml:trace contextRef="#ctx0" brushRef="#br0" timeOffset="5090.596">4424 683 169 0,'0'0'52'0,"0"0"-23"15,0 0 38-15,0 0 7 16,0 0-14-16,0 0 2 15,0 0 14-15,0 0 5 16,0 0-3-16,0 0-26 16,0 0-25-16,0 0-2 15,0 0-15-15,0 0 0 16,0 0 13-16,0 0-6 16,0 0 6-16,0 0 2 15,0 0-5-15,0 0 5 0,0 0-15 16,-9 0-7-1,9 0 4-15,-9 0-7 0,-4 0 4 16,-5 0-4-16,0 11 2 16,-14 1 11-16,14-7-11 15,-9 2 2-15,-5 5 8 16,23 5-7-16,0-5 6 16,0-7-6-16,0 13-5 15,-13-1 2-15,13-5-2 16,0 0 0-16,0 0-1 15,9 5 1-15,-9-5 0 16,9 5 0-16,-14-6 0 16,5 13 0-16,0 0 0 15,0-12 0-15,0 4 2 0,9-4-1 16,0-12-1-16,0 0 0 16,0 0-6-16,0 0 1 15,0 0-19-15,36 0 0 16,14 0 14-16,-1 0 2 15,-22 0 6-15,-4 0-6 16,-14 0 8-16,-9 0-3 16,0 0 2-16,0 29-11 15,0 7 12-15,0 4 3 16,0-16 5-16,0 5-3 16,0-1-5-16,0-4 5 15,0 0-5-15,0-1 0 0,0-6 4 16,0-5-3-16,0 0 1 15,0-12-2 1,0 5 2-16,0-5 2 0,0 0-4 16,0 0 0-16,0 0 9 15,0 0-9-15,0 0-3 16,0 0-12-16,0-5-10 16,0-7-8-16,0-28-35 15,0 4 10-15,0 19-107 16,0 5-69-16</inkml:trace>
          <inkml:trace contextRef="#ctx0" brushRef="#br0" timeOffset="8452.9485">3161 228 492 0,'0'0'397'15,"0"0"-280"-15,0 0-56 16,0 0 7-16,0 0-19 16,0 0-18-16,0 0-15 15,-22 0-12-15,22 0-4 16,0 0-2-16,0 0-32 16,58 0-60-16,-26 0-68 15,-14 0-253-15</inkml:trace>
          <inkml:trace contextRef="#ctx0" brushRef="#br0" timeOffset="7344.1289">4609 490 342 0,'0'0'522'0,"0"0"-377"16,0 0-77-16,0 0-12 15,0 0-3-15,0 0-15 16,0 0-32-16,0 0-2 16,0 0-4-16,0 0-21 15,0 24-50-15,0-24-74 16,0 11-278-16</inkml:trace>
          <inkml:trace contextRef="#ctx0" brushRef="#br0" timeOffset="5659.8598">4627 654 535 0,'0'0'146'16,"0"0"-93"-16,0 0 2 0,0 0 4 15,0 0-31-15,0 0-1 16,0 0-1-16,-18 105 1 16,18-77 6-16,9 8-2 15,9 16 8-15,-4 1-1 16,-14 11-14-16,0-11-10 15,0-13-11-15,0-11-3 16,0-5 0-16,0-13-14 16,0-11-61-16,0 0-93 15,0 0-211-15</inkml:trace>
        </inkml:traceGroup>
        <inkml:traceGroup>
          <inkml:annotationXML>
            <emma:emma xmlns:emma="http://www.w3.org/2003/04/emma" version="1.0">
              <emma:interpretation id="{10377E92-EB19-404F-AE7B-FFE6E1B87A76}" emma:medium="tactile" emma:mode="ink">
                <msink:context xmlns:msink="http://schemas.microsoft.com/ink/2010/main" type="inkWord" rotatedBoundingBox="10099,14852 11108,14942 10995,16204 9986,16114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6679.7638">5453 782 503 0,'0'0'125'0,"0"0"-65"0,0 0-40 15,0 0 25-15,0 0 1 16,0 0-2-16,-19-59-13 15,1 47-4-15,0 12-7 16,-4-5 0-16,13 5 6 16,-9 0 2-16,-5 0-5 15,14 0-11-15,0 0-4 16,0 0 4-16,0 0-7 16,-13 0 1-16,-5 0-6 15,9 12 6-15,-5 17-7 0,5-5 3 16,18 4-2-16,0 8 9 15,0 4-6 1,0 1 7-16,0-17-10 0,0-19-1 16,0 7 0-1,31-12 0-15,-12 0 2 0,-1 0-4 16,13 0-5-16,-4-17-2 16,5-24 8-16,-5-18 4 15,-9-17-3-15,4-5 1 16,-13-24-9-16,0 0 2 15,0-12-2-15,-9 1 1 16,0 11 3-16,0 12-1 16,0 33 6-16,0 32-12 15,0 16 12-15,0 12 10 0,0 0-9 16,0 0 0-16,0 0 12 16,0 35 4-16,0 58-17 15,19 24 0-15,-19 23 8 16,0 18 10-16,0-1-12 15,0 0-2-15,0-28-2 16,0-36-1-16,0-17 2 16,13-24-2-16,14-16-1 15,5-7 8-15,4-17-8 16,13-12 0-16,-22 0 2 16,23 0-2-16,-9 0-1 15,-5 0-6-15,4-53 7 0,1 13 0 16,-14-8-2-16,-9-4 2 15,-4 11-2-15,-14-11-5 16,0 11 7-16,0 17 0 16,0-4 2-16,0 16-5 15,0 12 3-15,0 0 0 16,0 0 4-16,0 0-2 16,0 0 4-16,0 29 2 15,0 11 2-15,0 24-5 16,0-11 3-16,0-6-6 15,18-6 3-15,22-24-1 16,-4-5 1-16,-4-12-5 16,-5 0 0-16,13 0-3 0,-12 0-11 15,12-41-25 1,-31-6-12-16,-9 30-102 16,0-7-202-16</inkml:trace>
        </inkml:traceGroup>
        <inkml:traceGroup>
          <inkml:annotationXML>
            <emma:emma xmlns:emma="http://www.w3.org/2003/04/emma" version="1.0">
              <emma:interpretation id="{3151CD20-2FCB-4426-83CE-BACB73EEF1D6}" emma:medium="tactile" emma:mode="ink">
                <msink:context xmlns:msink="http://schemas.microsoft.com/ink/2010/main" type="inkWord" rotatedBoundingBox="11982,15496 14982,15763 14893,16763 11893,1649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2646.1637">8740 1237 150 0,'0'0'244'16,"0"0"-135"-16,0 0-19 16,0 0-10-16,0 0-36 15,0 0-17-15,0 0 1 16,-18 41-15-16,18-36-5 0,0 2-1 16,0-7-5-16,0 0 4 15,0 12 12-15,0-7-9 16,0 18-3-16,-9-11-3 15,9 5-2-15,0 7 5 16,0 0-2-16,0 4 2 16,0-4 9-16,0 5 4 15,0 6 0-15,0-6-2 16,0 0-11-16,18-6 3 0,0 1-5 16,14-7-3-1,-14 7 6-15,0-13-5 0,5 1 0 16,4-7-2-16,-9-5 0 15,13 0-9-15,-4 0 2 16,5 0-9-16,-5 0 8 16,5-28 2-16,-14-13 6 15,0-6 0-15,4 18 1 16,-13-12-1-16,0 1-6 16,-9 4 5-16,9-4-3 15,0 4-4-15,0 7 7 16,5 18-4-16,4-6-3 15,-18 10-18-15,0 2-22 0,0 5-45 16,0 0-11 0,0 0-14-16,0 0-132 0</inkml:trace>
          <inkml:trace contextRef="#ctx0" brushRef="#br0" timeOffset="13456.068">9412 1226 489 0,'0'0'144'0,"0"0"-95"16,0 0-5-16,0 0 8 15,0 0-14-15,0 0-19 16,0 0-13-16,127 40-3 15,-109-23 11-15,-9 2 6 16,0 21 5-16,22 13 12 16,-22 11-10-16,23 17-2 15,-5-17-13-15,-18-11 3 16,23-1-5-16,-23-28-10 16,-9-7 0-16,9-5 1 0,-9-12 1 15,9 0 0-15,-9 0-1 16,9 0 1-16,-9 0-2 15,9-24-1-15,22-28-42 16,-4-6 19-16,23-18 19 16,-10 12-5-16,-21 23-30 15,12 6-17-15,-31 23 52 16,0 12-1-16,0 0 6 16,0 0 2-16,9 0-2 15,-9 0 0-15,18 0-1 16,-18 12 5-16,9 23 0 15,-9 6 13-15,0-1-8 16,0-4 7-16,0-13-10 16,0 6 1-16,0-17-5 0,0 5-2 15,0 7 3 1,32-7-3-16,-14-6 0 0,-9 1-5 16,0 0-10-16,-9-12-50 15,0 0-182-15</inkml:trace>
          <inkml:trace contextRef="#ctx0" brushRef="#br0" timeOffset="10085.8132">7157 659 566 0,'0'0'153'0,"0"0"-107"16,0 0 7-16,0 0 14 15,0 0-31-15,0 0 1 16,0 0-9-16,-22-17 0 16,22 17 0-16,0 0 5 15,0 0 11-15,0 0-11 16,0 0-11-16,0 0-5 15,0 0-15-15,0 0 2 16,0 0 0-16,0 0-2 16,0 0-3-16,0 0 2 15,0 0-1-15,0 0 16 0,0 0-12 16,0 0 6 0,0 12-10-16,0 17-1 0,-9 18 1 15,9 10 2 1,0 20-2-16,0-13 6 0,0 17-3 15,0-5-3-15,0 0 0 16,0 0 0-16,0-18 3 16,0-6-3-16,0-4 0 15,0-20-5-15,22-4 5 16,5-24 0-16,-9 0-1 16,23 0-13-16,9 0 0 15,-1-12-16-15,5-52 7 16,19-17 23-16,-28-19 0 15,-5-5-11-15,-31 12 0 16,-9-7-17-16,0 19 10 16,0 5 6-16,-9 12-5 15,-22 23 12-15,4 12 0 0,18 29-1 16,9 0 5-16,0 0-34 16,0 0-32-16,0 17-119 15,0 19-5-15,0-7 30 16</inkml:trace>
          <inkml:trace contextRef="#ctx0" brushRef="#br0" timeOffset="11824.699">7933 799 92 0,'0'0'367'0,"0"0"-256"16,0 0-65-16,0 0 0 16,0 0 11-16,0 0-8 15,0 0 3-15,0 0-9 16,0 0-7-16,0 0 4 15,-9 41-16-15,9 18-3 16,0-1 0-16,0 1-11 16,0-2 4-16,0-4-11 15,0 6-2-15,0-2 6 16,0 3-7-16,0-3 1 16,-9-9 0-16,0-3 2 0,0-9-3 15,-5-13 0 1,5-6 2-16,9-5-7 0,0-12 5 15,0 0-6-15,0 0 2 16,0 0-8-16,0 0 5 16,0-17-10-16,0-18-14 15,0-6 22-15,0 1 6 16,0 16 6-16,23 12-1 16,-14-5-1-16,-9 17-2 15,9 0 0-15,-9 0 1 16,0 0-2-16,0 0 1 15,0 0-1-15,9 0-2 16,9 0 2-16,14 0-6 0,-5 0 1 16,-5 0 6-1,5 0-9-15,-9 0-4 0,14 0 1 16,-5 0 11-16,5 0-2 16,-5 0-4-16,-5 0-13 15,-4 0-2-15,0 0 9 16,-9 5-7-16,-9 7 14 15,0 12 2-15,0-7-14 16,0 18 19-16,0-11 5 16,0 16 2-16,0 1 10 15,-36-17-2-15,5 4-10 16,13-16 10-16,0 0-1 16,4-12-5-16,-4 0 4 15,9 5-8-15,-9 2 1 16,-5 10-6-16,5-17 7 0,9 0 0 15,-9 0-2 1,18 0 4-16,0 0 8 0,0 0-9 16,0 0 3-16,0-12-11 15,0 12-5-15,0 0 4 16,0 0-24-16,0 0-31 16,0 0-37-16,0 0-82 15,0 0-88-15</inkml:trace>
        </inkml:traceGroup>
        <inkml:traceGroup>
          <inkml:annotationXML>
            <emma:emma xmlns:emma="http://www.w3.org/2003/04/emma" version="1.0">
              <emma:interpretation id="{588C77AF-9F2A-4B89-A0FA-615B877395B2}" emma:medium="tactile" emma:mode="ink">
                <msink:context xmlns:msink="http://schemas.microsoft.com/ink/2010/main" type="inkWord" rotatedBoundingBox="15088,15548 16489,15673 16401,16653 15000,16528"/>
              </emma:interpretation>
              <emma:one-of disjunction-type="recognition" id="oneOf4">
                <emma:interpretation id="interp4" emma:lang="" emma:confidence="0.5">
                  <emma:literal>To</emma:literal>
                </emma:interpretation>
                <emma:interpretation id="interp5" emma:lang="" emma:confidence="0">
                  <emma:literal>Too</emma:literal>
                </emma:interpretation>
                <emma:interpretation id="interp6" emma:lang="" emma:confidence="0">
                  <emma:literal>to</emma:literal>
                </emma:interpretation>
                <emma:interpretation id="interp7" emma:lang="" emma:confidence="0">
                  <emma:literal>Tor</emma:literal>
                </emma:interpretation>
                <emma:interpretation id="interp8" emma:lang="" emma:confidence="0">
                  <emma:literal>Tow</emma:literal>
                </emma:interpretation>
              </emma:one-of>
            </emma:emma>
          </inkml:annotationXML>
          <inkml:trace contextRef="#ctx0" brushRef="#br0" timeOffset="14179.8967">10211 1016 458 0,'0'0'119'15,"0"0"-15"-15,0 0 8 16,0 0 0-16,541-205-54 15,-433 193-13-15,-9 0-3 16,-13 12-18-16,-18 0-18 16,-1 0-6-16,-8 24-12 15,-9 17-12-15,-10 6-16 0,-31-18-1 16,-9-17-252-16</inkml:trace>
          <inkml:trace contextRef="#ctx0" brushRef="#br0" timeOffset="13935.7436">10463 642 521 0,'0'0'178'16,"0"0"-76"-16,0 0-29 0,0 0-17 15,0 0-18-15,0 0 3 16,0 0-11 0,86 134 14-16,-77-46-15 0,23 16-6 15,-23 13-3-15,-9 0-16 16,9-12 4-16,0-5 4 15,-9-19-11-15,18-5 1 16,-18-36-2-16,0-11 2 16,0-17-8-16,0-12-13 15,0 0-20-15,0 0-28 16,0 0-30-16,0-17-137 16,0-7-25-16</inkml:trace>
          <inkml:trace contextRef="#ctx0" brushRef="#br0" timeOffset="14981.058">11086 1278 511 0,'0'0'121'16,"0"0"-64"-16,0 0-3 0,0 0-25 15,0 0-1 1,0 0 3-16,0 0 3 0,9 129 14 15,0-101-30-15,0 1 3 16,-9 18 1-16,9-6 2 16,-9 11-6-16,22-16 6 15,5-7-12-15,0-12 1 16,5-11-13-16,-5-6-1 16,14 0-1-16,17 0-16 15,-8 0 10-15,8-12 8 16,-21-23 4-16,-15 18 16 15,-4-7-18-15,-18-4 6 16,18 4-3-16,-18-12-4 0,0-4 2 16,9-1 2-1,-9 1-3-15,0-8-4 0,0 31 0 16,0-6-9-16,0 18 4 16,0-2-9-16,14-5-8 15,4 7-23-15,-18 5-47 16,0 0-130-16,0 0-214 15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6:29:12.446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42C839F7-057F-4D7F-8D72-AD30A9198BC5}" emma:medium="tactile" emma:mode="ink">
          <msink:context xmlns:msink="http://schemas.microsoft.com/ink/2010/main" type="writingRegion" rotatedBoundingBox="1590,105 30186,861 30105,3927 1509,3172"/>
        </emma:interpretation>
      </emma:emma>
    </inkml:annotationXML>
    <inkml:traceGroup>
      <inkml:annotationXML>
        <emma:emma xmlns:emma="http://www.w3.org/2003/04/emma" version="1.0">
          <emma:interpretation id="{5FB00199-DC90-433D-8E27-6C34AAF7D7EC}" emma:medium="tactile" emma:mode="ink">
            <msink:context xmlns:msink="http://schemas.microsoft.com/ink/2010/main" type="paragraph" rotatedBoundingBox="1590,105 30186,861 30105,3927 1509,31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53AB98-578C-4FF0-8F56-1A8FC43BDC1C}" emma:medium="tactile" emma:mode="ink">
              <msink:context xmlns:msink="http://schemas.microsoft.com/ink/2010/main" type="line" rotatedBoundingBox="1590,105 30186,861 30105,3927 1509,3172"/>
            </emma:interpretation>
          </emma:emma>
        </inkml:annotationXML>
        <inkml:traceGroup>
          <inkml:annotationXML>
            <emma:emma xmlns:emma="http://www.w3.org/2003/04/emma" version="1.0">
              <emma:interpretation id="{70AEA8C2-63A1-4983-8DCD-61BDD4919BC8}" emma:medium="tactile" emma:mode="ink">
                <msink:context xmlns:msink="http://schemas.microsoft.com/ink/2010/main" type="inkWord" rotatedBoundingBox="1569,893 4241,963 4215,1963 1543,189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2658 379 706 0,'0'0'183'0,"0"0"-130"15,0 0-23-15,0 0-12 16,0 0 12-16,0 0 9 0,0 176-6 16,0-119-7-16,0-4-23 15,0-6-1-15,0-1 0 16,0 6 2-16,0-5-4 16,0 6 2-16,-27-13-2 15,-54 1 11-15,5-12-10 16,-19-11 1-16,-22-13 14 15,8-5-13-15,10 0 6 16,31 0-9-16,41-45-4 16,27-14-17-16,0-6-65 15,0 37-92-15,27 11-264 16</inkml:trace>
          <inkml:trace contextRef="#ctx0" brushRef="#br0" timeOffset="-876.8777">-7 589 140 0,'0'0'200'16,"0"0"-129"-16,0 0-10 15,0 0 17-15,0 0 31 16,0 0 14-16,0 0-37 15,0 6-9-15,0-6-13 0,0 0-9 16,0 0 2-16,0 0-21 16,0 0-5-16,0 0 2 15,0 0-22-15,0 0 10 16,0 0-6-16,0 0-13 16,23 0 3-16,35-12-5 15,37-16 0-15,22-8 13 16,18-4-12-16,-17 4 2 15,-19 7-3-15,-22 17-4 16,-19 1 1-16,-8 11-11 16,-5 0-6-16,-13 0 11 15,8 0-18-15,-13 0 13 0,0-17 1 16,-4-7-5 0,-5-11 1-16,0-6-24 0,-5 0 25 15,-13-6 16-15,0 6-6 16,0 6 6-16,-72 6 1 15,-13 5 0-15,-10 13 14 16,-4 0-5-16,-10 5 0 16,24 1 9-16,26 5-19 15,18-7 8-15,23 2 5 16,0-2-10-16,18 7 11 16,0-5-13-16,0 5 3 15,0 0 9-15,0 0-11 16,0 0-2-16,-9 0 0 0,-4 46-9 15,4 8 4 1,9-9 0-16,0-16-33 0,0-22-28 16,0-7-69-16,0 0-136 15,22 0-101-15</inkml:trace>
          <inkml:trace contextRef="#ctx0" brushRef="#br0" timeOffset="-318.5552">1657 210 436 0,'0'0'169'15,"0"0"-43"-15,0 0-47 16,0 0-12-16,0 0-26 15,0 0-20-15,-194 192 3 0,185-151-2 16,9 6-22-16,-9 6 7 16,9 4-4-16,0-16-1 15,0-6 0-15,0-11-2 16,0-12-9-16,68-12 3 16,27 0-2-16,4 0-5 15,-13-41-17-15,-5-18-16 16,-36 2 14-16,-14-2 7 15,-22 6 22-15,-9 1 3 16,0 4 5-16,-40 14 36 16,-37-1 22-16,9 18-13 15,10 5 6-15,31 5-3 0,4 7-22 16,23 0-19 0,0 0-12-16,0 0-30 0,59 12-77 15,-28 0-136-15,6 0-273 16</inkml:trace>
        </inkml:traceGroup>
        <inkml:traceGroup>
          <inkml:annotationXML>
            <emma:emma xmlns:emma="http://www.w3.org/2003/04/emma" version="1.0">
              <emma:interpretation id="{C2BA795A-5F7C-4659-80AE-B19D48D29488}" emma:medium="tactile" emma:mode="ink">
                <msink:context xmlns:msink="http://schemas.microsoft.com/ink/2010/main" type="inkWord" rotatedBoundingBox="6524,779 11773,917 11722,2835 6473,2697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799.8836">9171 788 610 0,'0'0'130'0,"0"0"-117"15,0 0 7-15,0 0-16 16,0 0-1-16,0 0 2 15,108 22-5-15,-67-22-6 16,-5 0-23-16,5 0-17 16,-10-5 30-16,-13-31 9 15,-18-4 1-15,0 4 5 0,0-4-15 16,0 16 12-16,0 2 4 16,-49 10 3-16,-10 6 28 15,0 6 7-15,-8 0 27 16,26 0-4-16,14 40-54 15,18 7 17-15,9 11-10 16,0 1-13-16,0-6 0 16,27 4 1-16,23-3-2 15,-1-8 3-15,-13-11 0 16,5-6-6-16,-10-12-2 16,-3-5-31-16,-10 7-50 15,-18-19-100-15,0 0-106 16</inkml:trace>
          <inkml:trace contextRef="#ctx0" brushRef="#br0" timeOffset="6116.5386">9171 788 56 0,'695'-95'453'0,"-695"95"-336"0,0 0-70 0,0 0 14 0,0 0-8 0,0 0 7 16,0 41 7-1,0 18-6-15,0 11-17 0,0 6-27 16,0 0 0-16,9-12-15 15,0-17 0-15,9-18-4 16,0-12-24-16,13-17-36 16,-22 0-72-16,-9 0-162 15</inkml:trace>
          <inkml:trace contextRef="#ctx0" brushRef="#br0" timeOffset="5978.9932">9171 788 56 0</inkml:trace>
          <inkml:trace contextRef="#ctx0" brushRef="#br0" timeOffset="6358.5548">10195 24 561 0,'0'0'210'0,"0"0"-88"15,0 0-76-15,0 0-8 16,0 0-30-16,0 0-8 15,-32 150 4-15,32-91-4 16,9-1-25-16,14-18-43 16,-23-28-105-16,9-12-64 15</inkml:trace>
          <inkml:trace contextRef="#ctx0" brushRef="#br0" timeOffset="2429.0334">5626 17 260 0,'0'0'522'0,"0"0"-390"15,0 0-104-15,0 0 15 16,0 0-30-16,0 0-12 16,0 0-2-16,-99 128-17 0,130-58-26 15,-13-52-110 1,10-13-191-16</inkml:trace>
          <inkml:trace contextRef="#ctx0" brushRef="#br0" timeOffset="2968.6536">6420 641 544 0,'0'0'158'16,"0"0"-104"-16,0 0-33 15,0 0 42-15,0 0-12 0,0 0-17 16,-298-86 10 0,267 86-15-16,4 0-2 0,-5 0-17 15,5 0-9-15,18 22-1 16,9 13 0-16,0-6-3 15,0 6-1-15,0 6 4 16,0 0 0-16,0-1-5 16,0-4 6-16,0-1-2 15,0-1-2-15,0-3-2 16,0-3 2-16,0 1 3 0,0 0 0 16,0-6-3-1,45 8-1-15,5-2 3 16,17 4-3-16,-8 10 4 15,-9 9 1-15,-23 6 1 0,-5 6-2 16,-22-5 5-16,0-1-2 16,0 1-1-16,0-7 8 15,0-6-9-15,-22-5 7 16,-24-11-8-16,-3-8 4 16,-10 8 18-16,19-13-21 15,4 7 10-15,-14-12-11 16,18 0-1-16,-4-7-1 15,5-5-33-15,13 0-41 16,9 0-84-16,9-5-101 16</inkml:trace>
          <inkml:trace contextRef="#ctx0" brushRef="#br0" timeOffset="3509.1171">6442 169 586 0,'0'0'160'16,"0"0"-134"-16,0 0 8 15,0 0-11-15,0 0 6 16,0 0 8-16,0 198-9 0,9-122-14 15,0 12 9-15,0-2-17 16,0-3 5-16,-9-2 2 16,0-11-11-16,0-18 9 15,0-16-8-15,0-18-2 16,10-13 4-16,-10-5-4 16,0 0-2-16,22 0-2 15,-4-23-14-15,23-42 9 16,-5-28 13-16,13-12-5 15,1 1 0-15,-23 22-8 16,5 23 8-16,-14 30 0 16,-9 29 1-16,-9 0 2 15,9 0-3-15,13 6-9 0,-13 65 9 16,18 33 8 0,-27 25 18-16,0 10-11 0,0 13-13 15,0-12 4-15,0-23-6 16,0-29 0-16,0-42-4 15,0-23 4-15,0-18 0 16,0-5-8-16,0 0-20 16,0 0-2-16,-18-34-70 15,18-1-140-15,0-1-375 16</inkml:trace>
          <inkml:trace contextRef="#ctx0" brushRef="#br0" timeOffset="3823.2745">7200 17 566 0,'0'0'231'0,"0"0"-134"15,0 0-34-15,0 0-2 16,0 0-11-16,0 0-8 16,9 350-1-16,-9-215-17 0,0-8-5 15,0 2-17 1,0-13-2-16,18-16 0 0,14-19 1 16,-5-10-2-16,4-30-4 15,-22-12-81-15,0-24-1 16,-9-5-260-16,0 0-229 15</inkml:trace>
          <inkml:trace contextRef="#ctx0" brushRef="#br0" timeOffset="4001.1633">7412 589 520 0,'0'0'119'0,"0"0"-56"15,631-280-49-15,-464 198 1 16,-58 36 8-16,-51 22-19 16,-58 24-4-16,0 0-137 15,0 0-104-15</inkml:trace>
          <inkml:trace contextRef="#ctx0" brushRef="#br0" timeOffset="5328.1881">8310 484 475 0,'0'0'123'0,"0"0"-35"0,0 0-24 15,0 0 2-15,0 0-24 16,0 0-4-16,0 0 2 15,-41-12-22-15,41 12-2 16,0 35 15-16,0 23-6 16,-9 18 14-16,9 12-10 15,0 5-18-15,0 7 2 16,0-7-13-16,0-12 0 16,18-10 1-16,23-25 0 15,-14-23-2-15,4-16-15 0,-4-7-27 16,5 0 10-1,-5-42-21-15,14-44 29 0,-23-19 25 16,0 5-27-16,-18 19 10 16,0 16 16-16,0 30 2 15,0 23 16-15,0 12 0 16,0 0 3-16,31 0-2 16,5 47-18-16,14 18 0 15,8-13 0-15,-8 1-2 16,0-20-3-16,-5-14-17 15,-5-7-9-15,-22-12 27 16,-4 0 3-16,-5 0 1 16,-9 0 1-16,9 0 0 15,-9-41 13-15,0-13-1 0,0 2-2 16,0 6 12-16,0 5-16 16,0 1 5-16,0 9-12 15,0 20 6-15,0 0-14 16,0 11-1-16,0 0-96 15,0 0-227-15</inkml:trace>
          <inkml:trace contextRef="#ctx0" brushRef="#br0" timeOffset="1859.0473">4963 17 484 0,'0'0'163'0,"0"0"-64"16,0 0-30-16,0 0 4 16,0 0-8-16,0 0 9 15,0-141-17-15,0 141-13 16,0 0 1-16,0 48-30 16,0 40 14-16,0 34-25 15,0 18 1-15,0 5-1 16,0-4-4-16,0-1 0 15,0-11-4-15,0-8-24 16,0-9-37-16,0-26-52 16,0-86-92-16,0 0-81 15</inkml:trace>
        </inkml:traceGroup>
        <inkml:traceGroup>
          <inkml:annotationXML>
            <emma:emma xmlns:emma="http://www.w3.org/2003/04/emma" version="1.0">
              <emma:interpretation id="{4CEC6DC9-AC0F-411E-846B-CBE0AB50EA82}" emma:medium="tactile" emma:mode="ink">
                <msink:context xmlns:msink="http://schemas.microsoft.com/ink/2010/main" type="inkWord" rotatedBoundingBox="12230,949 15461,1035 15395,3539 12164,3453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7415.9046">11516 69 334 0,'0'0'263'0,"0"0"-146"16,0 0-87-16,0 0 25 16,0 0-28-16,0 0-7 15,-40 7 23-15,40 17-1 16,0 10-17-16,0 6 5 15,31 19-11-15,-22 17 9 16,0 17 3-16,-9 17 1 16,0 14-4-16,0 9-4 15,0-9-10-15,0-14 15 0,0-17-29 16,0-22 2-16,0-30-2 16,0-18 4-16,0-18-8 15,0-5 3-15,0 0-12 16,0-12 4-16,0-57-22 15,9-24 19-15,23-12 9 16,4 22-1-16,-4 19 2 16,-5 35 2-16,-18 24 0 15,13 5-4-15,-13 0-3 16,0 22 2-16,0 43 5 16,0 17 7-16,-9-12 1 15,0-6-8-15,0-12 1 0,0-23-1 16,0-10 1-16,0-14-1 15,14-5 0-15,4 0 0 16,9 0-5-16,-5 0-14 16,5 0 19-16,5 0 0 15,-5-12-5-15,14-24-13 16,-14-9-46-16,4-19-85 16,-13-13-56-16,-18 42 32 15,0-6-138-15</inkml:trace>
          <inkml:trace contextRef="#ctx0" brushRef="#br0" timeOffset="7809.7171">11927 822 614 0,'0'0'112'0,"0"0"-51"0,825-298 46 15,-464 193-47-15,-41 12 1 16,-67 29-32-16,-100 35-29 16,-94 29-83-16,-59 0-104 15,-9 0-174-15</inkml:trace>
          <inkml:trace contextRef="#ctx0" brushRef="#br0" timeOffset="7648.0131">12107 174 475 0,'0'0'125'15,"0"0"-59"-15,0 0 59 0,0 0-28 16,0 0-17-16,0 0 7 16,0 0-34-16,59 293-1 15,-77-131-4-15,-23-15-32 16,23-13-8-16,18-29-3 15,0-24-1-15,0-29-6 16,0-28 2-16,0-12-13 16,0-12 9-16,0 0-80 15,18 0-17-15,-4-12-17 16,-14-17-124-16,0 6 6 16</inkml:trace>
          <inkml:trace contextRef="#ctx0" brushRef="#br0" timeOffset="6825.078">10971 810 414 0,'0'0'114'0,"0"0"-25"15,0 0 26-15,0 0-25 0,0 0-24 16,0 0-34-16,-321-34-13 16,321 34-19-16,0 17-1 15,0 12-1-15,0 6 0 16,0 1 2-16,18 10-1 16,41 18 3-16,0 12-1 15,-1 5-1-15,-8 12 3 16,-23 2-1-16,-5-2-2 15,-22 0 0-15,0 7 7 16,0 10-5-16,0 13 14 16,0-1-4-16,0 12 5 15,0-11 42-15,0-13-50 16,-9-22-8-16,-13-29 11 0,4-25-11 16,0-16-1-16,-14-18 0 15,5 0-2-15,-22 0-22 16,-1-52-50-16,23 5-79 15,-5-1-112-15</inkml:trace>
        </inkml:traceGroup>
        <inkml:traceGroup>
          <inkml:annotationXML>
            <emma:emma xmlns:emma="http://www.w3.org/2003/04/emma" version="1.0">
              <emma:interpretation id="{CEF3EFCC-4EC5-4FF7-86E1-D6A2C0C29C54}" emma:medium="tactile" emma:mode="ink">
                <msink:context xmlns:msink="http://schemas.microsoft.com/ink/2010/main" type="inkWord" rotatedBoundingBox="16878,757 20946,865 20896,2752 16828,264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1330.4267">18971 834 894 0,'0'0'163'0,"0"0"-119"16,0 0-3-16,-252 362 7 15,207-252-42-15,-5 13-5 16,-8 11-2-16,-19 18-62 15,27-95-62-15,1-4-255 16</inkml:trace>
          <inkml:trace contextRef="#ctx0" brushRef="#br0" timeOffset="10262.0628">16883 1055 788 0,'0'0'143'15,"0"0"-136"-15,0 0 8 16,0 0-6-16,0 0 7 16,0 0 7-16,41 257-18 15,-41-228 3-15,0-5 3 16,0-12-10-16,0-1 7 15,9-5-8-15,0-6-7 0,9 0 5 16,13-17-54 0,37-54-30-16,0-16 80 15,-1 4-43-15,-8 14 22 0,-32 22 21 16,5 25 6-16,-5 22 12 16,4 0 19-16,-4 0 6 15,5 12-10-15,-14 40-11 16,0 12 21-16,-18 6-13 15,0-1-12-15,0 2 4 16,0-13-16-16,0-11-1 16,0-12-6-16,0-13-14 15,0-15-28-15,0-7-112 16,0 0-141-16</inkml:trace>
          <inkml:trace contextRef="#ctx0" brushRef="#br0" timeOffset="10604.8133">17650 974 675 0,'0'0'186'16,"0"0"-147"-16,0 0 9 15,0 0 0-15,0 0-26 16,0 0-12-16,149 332 1 16,-82-278-9-16,1-9 5 0,-9-21-7 15,-14-12-13-15,4-12 11 16,-8 0-44-16,-23-24-5 16,14-52 39-16,-32-5-7 15,0-7 19-15,0 7-1 16,0 22 3-16,-9 13 4 15,-41 17-6-15,9 29-17 16,14 0-79-16,14 0-102 16,4 5-212-16</inkml:trace>
          <inkml:trace contextRef="#ctx0" brushRef="#br0" timeOffset="11149.0427">18593 764 747 0,'0'0'236'0,"0"0"-136"16,0 0-31-16,0 0-15 15,0 0-46-15,0 0 7 16,378 105-8-16,-269-40-2 16,-19-1-2-16,-13-19-3 15,-19-4-22-15,-22-17-21 16,-22-12-95-16,-14-12-78 16</inkml:trace>
          <inkml:trace contextRef="#ctx0" brushRef="#br0" timeOffset="9193.6923">15512-140 713 0,'0'0'188'0,"0"0"-132"0,0 0-10 16,0 0-2-16,0 0-15 15,-203 321-3-15,203-187-23 16,0 6-2-16,0 5 12 15,0-16-12-15,0-7 2 16,0 1-2-16,0-13 1 16,0-15-1-16,0-21-1 15,18-15 0-15,0-23-4 16,14-19-25-16,17-12 1 16,19-5-18-16,18 0-38 15,-10-41 3-15,6-23 18 16,-73 35-75-16,-9 1-69 0</inkml:trace>
          <inkml:trace contextRef="#ctx0" brushRef="#br0" timeOffset="9764.6649">16193 257 760 0,'0'0'182'16,"0"0"-121"-16,0 0-61 15,0 0-16-15,0 0-65 0,0 0-141 16,95 134-195-16</inkml:trace>
        </inkml:traceGroup>
        <inkml:traceGroup>
          <inkml:annotationXML>
            <emma:emma xmlns:emma="http://www.w3.org/2003/04/emma" version="1.0">
              <emma:interpretation id="{5B19F69F-D27A-490D-8529-3DE28B3A896D}" emma:medium="tactile" emma:mode="ink">
                <msink:context xmlns:msink="http://schemas.microsoft.com/ink/2010/main" type="inkWord" rotatedBoundingBox="22680,1604 24061,1641 24020,3191 22639,3154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14084.0628">21091 1784 864 0,'0'0'203'0,"0"0"-129"16,0 0-38-16,0 0-13 16,0 0-19-16,0 0 0 15,343-12-4-15,-226 12 0 0,9 0-22 16,-8 0-57-1,-15-16-19-15,-80-1-116 0,-23-7-330 16</inkml:trace>
          <inkml:trace contextRef="#ctx0" brushRef="#br0" timeOffset="13862.6752">21249 1295 932 0,'0'0'194'16,"0"0"-138"-16,0 0-18 16,0 0-13-16,0 0 0 15,0 0 20-15,0 0-33 16,546-164-3-16,-470 164-9 15,-17 0-9-15,-23 0 0 16,-22 17-59-16,-14 36-45 16,0-23-67-16,-23-1-222 0</inkml:trace>
          <inkml:trace contextRef="#ctx0" brushRef="#br0" timeOffset="14796.0357">21416 753 795 0,'0'0'167'16,"0"0"-93"-16,0 0-9 0,0 0-23 15,0 0-16-15,0 0-22 16,0-41 9-16,95 41 0 16,4 34-7-16,14 1 17 15,-5 1-23-15,9-7 1 16,-9-6 3-16,-13 1-1 16,-14-7-3-16,-22 0 0 15,-23 13 0-15,-18-1-5 16,-5 17 1-16,-13-4 4 15,0 10-5-15,0-18 5 0,19 2 0 16,8-13 0 0,4-11-10-16,-4 0 8 0,-4-2-18 15,-23 2 1-15,0 0 18 16,0 6-14-16,0 11 12 16,-14 12 0-16,-53 6 3 15,-19 6 11-15,0-1-7 16,-4-6 6-16,13 1 6 15,10-11-5-15,8 4 14 16,0 13-10-16,-8 16-7 16,-10 19 9-16,-13 22-17 15,13-5 0-15,28-22-3 16,31-31 0-16,18-35-10 16,0-17-33-16,9 0-63 15,40-12-135-15,1-34-157 0</inkml:trace>
        </inkml:traceGroup>
        <inkml:traceGroup>
          <inkml:annotationXML>
            <emma:emma xmlns:emma="http://www.w3.org/2003/04/emma" version="1.0">
              <emma:interpretation id="{AA1BFF37-4FA1-4161-BD3F-D340E840D995}" emma:medium="tactile" emma:mode="ink">
                <msink:context xmlns:msink="http://schemas.microsoft.com/ink/2010/main" type="inkWord" rotatedBoundingBox="25091,726 27909,801 27848,3089 25030,301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16213.8831">25322-129 541 0,'0'0'122'16,"0"0"-73"-16,0 0 8 0,-27 398 7 15,27-229-17-15,0 34-5 16,-14 7-25-16,-40-18-8 16,-5-16-1-16,-8-30-7 15,8-29 1-15,9-18 0 16,-8-18-1-16,-10-4-1 15,9-20-15-15,41-57-84 16,5 0-189-16</inkml:trace>
          <inkml:trace contextRef="#ctx0" brushRef="#br0" timeOffset="17489.1966">23572 1598 380 0,'0'0'114'0,"0"0"-44"15,0 0 33-15,0 0-12 16,0 0-23-16,0 0-19 0,0 0 11 15,-86 53-14-15,86-53 1 16,0 0 14-16,0 0-20 16,0 0-5-16,0 0 3 15,0 0-11-15,0 0 7 16,0-60-13-16,0-26-16 16,27-42 10-16,90-36-14 15,28-22-2-15,22-12 0 16,-1-2 1-16,-21 26-5 15,-37 34 3-15,-40 35-3 16,-32 52-1-16,-23 24 5 0,-4 18 0 16,-9 11 0-16,0 0 0 15,0 0-2-15,0 64-19 16,0 29 21-16,-49 19 1 16,17-2-1-16,-4-11 0 15,18-6 0-15,-5-17 3 16,5-18-2-16,9-11-1 15,0-18 1-15,9 0-1 16,0 1 0-16,0 16 0 16,0 13 3-16,0 22-2 15,0 12 7-15,0 12-8 16,0 7 2-16,0-2 9 16,0-11-10-16,0-11-1 15,0-18 0-15,0-18 1 16,0-16-4-16,0-13 3 0,0-12-11 15,0 0 5-15,0-11-41 16,0 0-42-16,0 0-28 16,0 0-114-16,0-5-166 15</inkml:trace>
          <inkml:trace contextRef="#ctx0" brushRef="#br0" timeOffset="15911.1665">24379 660 87 0,'0'0'356'0,"0"0"-277"15,0 0-28-15,0 0 30 16,0 0-31-16,0 0 9 15,-537 279-15-15,492-203-5 16,23-7-8-16,22-10-22 0,0-18-7 16,0-6-2-1,81-23-11-15,5-12 2 0,13 0 8 16,-14 0-4-16,-17-35 3 16,-18-25-12-16,-1 8-8 15,-22 0 11-15,-9 6 10 16,-4 17 1-16,-14 17 4 15,0 12 24-15,0 0 45 16,0 0-17-16,9 5-28 16,18 55-28-16,5-3-8 15,4 7 7-15,4-16-23 16,10-26-39-16,-5-10-65 16,-31-12-84-16,-5 0-94 15</inkml:trace>
          <inkml:trace contextRef="#ctx0" brushRef="#br0" timeOffset="17695.966">23815 1429 717 0,'0'0'226'0,"0"0"-165"0,0 0-36 16,0 0 22-16,0 0-45 15,505-117-2-15,-405 111-14 16,-82 6-97-16,-9 0-236 15</inkml:trace>
          <inkml:trace contextRef="#ctx0" brushRef="#br0" timeOffset="18658.9904">25836 2175 240 0,'0'0'432'0,"0"0"-258"0,0 0-107 16,-172-367-10-16,150 245-5 15,22-6-30-15,-9 4 0 16,9 7 9-16,0 13-16 15,0 17 7-15,0 23-11 16,0 17-9-16,0 23 20 16,0 12-20-16,0 12-2 15,0-5 0-15,0-2-2 16,49 2-4-16,28 0 0 16,13 5 6-16,5 0-2 15,-18 0-2-15,22 41-4 0,-31 28 3 16,-19 7 9-16,1 5-4 15,-32-10 0-15,-18-6 3 16,0-8-4-16,0 2 1 16,0-1 0-16,-68 6-2 15,-40-6-16-15,-9-6-8 16,-1-16-30-16,1-18-36 16,81-18-63-16,4 0-120 15</inkml:trace>
        </inkml:traceGroup>
        <inkml:traceGroup>
          <inkml:annotationXML>
            <emma:emma xmlns:emma="http://www.w3.org/2003/04/emma" version="1.0">
              <emma:interpretation id="{946D8D87-235C-4D58-9959-A9BCE39FFB26}" emma:medium="tactile" emma:mode="ink">
                <msink:context xmlns:msink="http://schemas.microsoft.com/ink/2010/main" type="inkWord" rotatedBoundingBox="28158,1183 30176,1236 30136,2749 28118,2696"/>
              </emma:interpretation>
              <emma:one-of disjunction-type="recognition" id="oneOf6">
                <emma:interpretation id="interp6" emma:lang="" emma:confidence="0.5">
                  <emma:literal>ice</emma:literal>
                </emma:interpretation>
                <emma:interpretation id="interp7" emma:lang="" emma:confidence="0">
                  <emma:literal>ire</emma:literal>
                </emma:interpretation>
                <emma:interpretation id="interp8" emma:lang="" emma:confidence="0">
                  <emma:literal>ices</emma:literal>
                </emma:interpretation>
                <emma:interpretation id="interp9" emma:lang="" emma:confidence="0">
                  <emma:literal>ide</emma:literal>
                </emma:interpretation>
                <emma:interpretation id="interp10" emma:lang="" emma:confidence="0">
                  <emma:literal>iced</emma:literal>
                </emma:interpretation>
              </emma:one-of>
            </emma:emma>
          </inkml:annotationXML>
          <inkml:trace contextRef="#ctx0" brushRef="#br0" timeOffset="19055.7846">26616 810 601 0,'0'0'204'0,"0"0"-136"16,0 0-31-16,0 0 39 16,-41 333-29-16,41-240-20 15,0-12-23-15,0-21-1 16,0-20-2-16,0-11-1 16,0-17-10-16,0-12-33 15,0 0-84-15,0 0-196 16</inkml:trace>
          <inkml:trace contextRef="#ctx0" brushRef="#br0" timeOffset="20274.8377">26995 291 853 0,'0'0'133'0,"0"0"-116"15,0 0-16-15,0 0 1 16,0 0 21-16,0 0 7 0,27 30-14 16,-14-30-5-1,-13 10-11-15,0 9-4 0,0-2-40 16,0-10-79-16,0-7-221 16</inkml:trace>
          <inkml:trace contextRef="#ctx0" brushRef="#br0" timeOffset="19904.2275">27288 898 355 0,'0'0'221'0,"0"0"-80"15,0 0-48-15,0 0 4 16,0 0-45-16,0 0 22 0,45 193-1 16,-45-88-42-16,0-6 2 15,0-6-20-15,0-16-11 16,0-13 7-16,0-18-5 16,0-18-4-16,0-9 0 15,23-19-10-15,4 0 1 16,13 0-33-16,10-31 3 15,4-50 35-15,18-12-3 16,5-12 1-16,-9 12-7 16,-10 29 13-16,-31 24-3 15,-4 28 4-15,-14 12-1 16,9 0 14-16,22 12-13 0,6 52 0 16,44 5 9-1,-23-5 5-15,10-11 6 0,-9-18-15 16,-28-18-6-16,-13-12 0 15,-4-5-4-15,-5 0-2 16,0 0 6-16,-9-40 0 16,-9-18 10-16,0-6-8 15,0-5 4-15,0 9 8 16,-54 3-8-16,4 10 13 16,1 18-6-16,8 22-11 15,14 7 16-15,-5 0 11 16,5 71 6-16,9 34-30 15,-4 17 3-15,22 6-9 16,0-6 1-16,0-10 0 16,0-19-1-16,49-34 1 0,42-25-6 15,12-34-2-15,6 0-81 16,8-22 13 0,-90-26-86-16,-27 1-531 0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6:29:14.631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0 498 0,'0'0'185'0,"0"0"-92"16,0 0-67-16,0 0 39 16,0 0-35-16,0 0-5 15,0 268 15-15,0-185-21 16,0-9-7-16,0-22-10 16,0-9 0-16,0-26-4 15,0-12-36-15,0-5-73 16,0 0-171-16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6:29:22.018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0 499 0,'0'0'252'0,"0"0"-102"15,0 0-120-15,0 0 13 16,0 0-5-16,0 305-22 16,0-236-8-16,0-10-8 15,0-13-4-15,0-10-12 0,0-20-96 16,0-16-164-16,0 0-255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0T16:34:06.4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0408E7-50BB-41D7-89DB-31D159645AE9}" emma:medium="tactile" emma:mode="ink">
          <msink:context xmlns:msink="http://schemas.microsoft.com/ink/2010/main" type="inkDrawing" rotatedBoundingBox="30855,8179 33005,9462 31778,11519 29627,10236" hotPoints="30633,8944 31181,8801 31789,8948 32501,10546 31002,11010 30168,10574" semanticType="enclosure" shapeName="Hexagon"/>
        </emma:interpretation>
      </emma:emma>
    </inkml:annotationXML>
    <inkml:trace contextRef="#ctx0" brushRef="#br0">1793 237 473 0,'0'0'57'16,"0"0"-25"-16,0 0 47 0,0 0-14 16,0 0-17-16,0 0 6 15,0 0-11 1,-144-41-8-16,135 41-2 0,-14 0-14 15,-4 0 17-15,5 0-26 16,-5 0 8-16,0 0 15 16,-14 0-27-16,10-7 19 15,-6 2 2-15,6 0-23 16,4-7 13-16,-5 6-15 16,5-6-2-16,9 0 10 15,-4 0-3-15,4 2-6 16,9 3-1-16,-10 2 5 15,-3-7-1-15,13 5-4 16,-9-4 0-16,-5 0 0 16,-4 0 6-16,0-1-6 15,-13 5 0-15,-1-5 0 0,14 12 4 16,-5 0-4 0,14-5 0-16,0 5 0 0,-4-7 6 15,-5 2-6-15,-5 5 0 16,5 0 1-16,0 0-6 15,-5 0 5-15,5 0 0 16,-4 0-2-16,13 0 6 16,-23 0-4-16,14 0 0 15,-4 0 1-15,-6 0-2 16,6 0 1-16,4 0 0 16,-5 0-2-16,14 0 5 15,-13 12-3-15,13 0 0 16,0-12 3-16,9 0-6 0,-23 5 3 15,23 2 0-15,-18 10 14 16,4-5-9-16,5 4-5 16,-22 8 0-16,13 0 4 15,-14-7-6-15,5 6 2 16,13-6 0-16,5-5 1 16,9 0 8-16,0-5-9 15,9 5 0-15,0 4 0 16,0-4 3-16,0 0-3 15,0 0 0-15,-9-7 1 16,-4 12 9-16,13-5-10 16,0-5 0-16,0 4 1 15,0 1 0-15,0-7-1 0,0 7 0 16,0 0 0-16,0 0 9 16,0 10-9-16,0 2 0 15,0-1 3-15,0 6 6 16,0-10-9-16,13 3 0 15,5 1 1-15,0 1 1 16,14-7-2-16,-5 1 0 16,5-1 4-16,4-5-10 15,-5 5 6-15,5 2 0 16,5-14-3-16,-14 7 12 16,5-7-9-16,-23 1 0 15,-9-1 2-15,9-5-4 16,0 7 2-16,0-2 0 0,13 2 2 15,-4 10 3-15,14-5-5 16,-5 0 0 0,-9-7 1-16,-9-5 0 0,4 7-1 15,-13-7 0-15,0 0 2 16,0 0-1-16,9 0-2 16,-9 0 0-16,0 0-2 15,0 0-7-15,0 0 1 16,0 0-31-16,0 16-7 15,0 8-79-15,0-19-129 16,0-5-275-16</inkml:trace>
    <inkml:trace contextRef="#ctx0" brushRef="#br0" timeOffset="-1568.6069">666 2068 506 0,'0'0'52'0,"0"0"-26"15,0 0-21-15,0 0 10 16,0 0 6-16,0 0-3 15,0 0 10-15,-9 12-8 16,9-12 1-16,0 0 19 16,0 0-19-16,0 0 7 15,0 0 21-15,0 0-25 16,0 0 4-16,0 0-7 16,0 0-20-16,0 0 25 0,0 0-25 15,0 0 5 1,0 0 5-16,0 0-6 0,0 0-9 15,0 0 4-15,27 0 0 16,22 0-2-16,1 0 2 16,9 0 0-16,8 0 13 15,-17-7-8-15,-14-3 6 16,5-2-11-16,-14 12 2 16,4 0-3-16,5-6 1 15,5 1 0-15,0-2-4 16,4-5 11-16,4-5-7 15,1 5 0-15,-1-11 3 16,-12 17-4-16,-6-10 1 0,-4 9 0 16,5 7-3-16,-5-5 5 15,13-2-2-15,1 2 0 16,4-2 1-16,-4-10-1 16,-1 5 0-16,-4-5 0 15,5-1 0-15,-5 1 0 16,5 0 0-16,-10-2-1 15,-4 2 4-15,-9 1-3 16,5-3 0-16,-5 7 0 16,-18-5 3-16,9-6 3 15,0-1-6-15,0 2 0 16,-9-9 3-16,13 3-4 16,-13 4 1-16,0-17 0 0,0 13 5 15,0-8-4 1,0 2-1-16,0 4 0 0,0-4 0 15,-13-1 9-15,-14-6-9 16,9 0 0-16,-14-6 5 16,5 11-2-16,-4 3 0 15,-5 9 0-15,-5 0 1 16,0 7 23-16,5-1-27 16,-13 1 0-16,8 5 20 15,5 7-17-15,-14-7 0 16,19-7-3-16,4 3 4 15,9 4-1-15,-14 0-3 16,5 0 0-16,5 2 0 16,-6 3 4-16,1-5-4 15,-4 7 0-15,13-2 0 16,-14 2-1-16,5 5 1 0,5 0 0 16,4-6 7-16,0 6-3 15,-14-5 3-15,5-7-7 16,9 0 7-16,-5 7-7 15,-4-7 0-15,-4 0 0 16,-5 0 5-16,4 7 0 16,5-2 1-16,9 7 1 15,-5 0-3-15,5 0 9 16,9 0-13-16,-13 0 0 16,13 0-1-16,-9 0 5 15,-14 0-4-15,5 0 0 0,-14 0 4 16,14 0 7-16,-13 0-10 15,13 0-1-15,-5 0 6 16,5 7-2-16,9 10-4 16,-22 0 0-16,8 7 1 15,-13 4 1-15,-14-4-2 16,1-7 0-16,8 2 9 16,9-2-3-16,5-6-4 15,5 1-2-15,-5 5 2 16,4 2 10-16,-18-2-12 15,14 6 0-15,-13 1-1 16,22-2 7-16,-5 2-6 0,5-1 0 16,-4 6 5-16,12-10-10 15,10-2 5-15,0 0 0 16,-4 18 9-16,-5-11-7 16,9 10 7-16,9 8-9 15,-9-8 2-15,9 1 4 16,0 6-6-16,0 11 0 15,0-4 13-15,0 9-10 16,18 2 0-16,40-1-3 16,10-6 4-16,9-4-7 15,-19-13 3-15,10-1 0 16,4 1 0-16,-18-11 4 16,19 10-4-16,-19 8 0 15,4-1 4-15,10 4-5 0,4-4 1 16,14-5 0-1,-10-13-5-15,-8-18 5 0,22-5-4 16,-22 0 2-16,0 0-5 16,-10-40-5-16,-8-1 3 15,-5-11-27-15,-22 4-18 16,-23 38-87-16,0-8-154 16</inkml:trace>
    <inkml:trace contextRef="#ctx0" brushRef="#br0" timeOffset="1252.1551">2055 294 297 0,'0'0'123'16,"0"0"-72"-16,0 0-4 16,0 0 23-16,0 0-45 15,0 0 18-15,0 0-10 16,0 36-19-16,0-36 14 16,0 6-15-16,0-6 5 15,0 0 18-15,0 0-22 16,0 0 12-16,0 0-9 0,0 0-4 15,0 0 17-15,0 0-21 16,0 0-4-16,0 0 19 16,0 0-20-16,0 0 6 15,0 0-8-15,0 0 2 16,0 0 9-16,0 0-8 16,0 5 1-16,0 2 6 15,0 3-7-15,0 9-3 16,0 10-1-16,0-6 1 15,0 13 6-15,0-7-8 16,0-6 0-16,-18-1 10 16,0 2-3-16,-14 0-7 0,-4 4 0 15,5 1 2 1,4-5 4-16,-14 0-6 0,14-13 0 16,-5 1 1-16,23-7 5 15,0-5-6-15,0 7 0 16,9-2 4-16,-22 2 5 15,13 5-9-15,-18-2 0 16,4 9-4-16,5-8 10 16,0-6-6-16,9 7 0 15,9-12 1-15,-14 0 0 16,5 0 3-16,-9 5-4 16,0-5 30-16,-4 7-25 15,4-7 6-15,9 0-11 16,0 5 3-16,9 2-3 15,0-2 0-15,-9-5 0 0,9 0-2 16,-23 7 9 0,-4-2-7-16,-4 2 6 0,-15 4-5 15,15 0 18-15,-10 7-18 16,14-1 1-16,9 7 4 16,-4-19-1-16,13 7-5 15,-9-5 0-15,-1-2 3 16,-12 1 16-16,4-6-18 15,-5 0 2-15,14 0 2 16,-13 5 1-16,22 0-6 16,-9 2 0-16,9-7 0 15,0 0-9-15,-5 0 9 16,14 0 0-16,-18 0-5 16,9 12-4-16,-9 0 1 0,-14 5-4 15,14-5 4-15,0-7 0 16,18 2-9-16,0-2-20 15,0-5-10-15,0 0-118 16,18 0-166-16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BC2CB-3F53-4D78-9E7F-224EED87D194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3D3C6-85D8-45E9-AA64-1EBC2A6B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46FD-8425-40FC-A7BB-15211BB70138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3E09A-DD1E-4561-8868-85DB66719A52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5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86AD9-CB80-4514-86BD-3FAC4ECCD7D0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3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AF42D-515F-42C8-BE0C-DDF69CDE183E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0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834D-8EBE-4302-B4AF-52678AA47751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08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E8E61-32BE-42E7-9D37-D11287277BDF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7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5A82-78C7-4428-A2FA-79D1F36E03F8}" type="datetime1">
              <a:rPr lang="en-US" smtClean="0"/>
              <a:t>7/12/2023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5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98CFA-7585-4ECC-A795-F7A7D6DF2612}" type="datetime1">
              <a:rPr lang="en-US" smtClean="0"/>
              <a:t>7/12/2023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3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5029-D667-4467-9834-0BDC65CE3D3A}" type="datetime1">
              <a:rPr lang="en-US" smtClean="0"/>
              <a:t>7/12/2023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46A5B-0D26-4C71-94AB-21C3F02795B8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1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DBE7-DDF0-45DB-8060-7BBAB7A1F5F9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2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41B82-F7AD-4140-9842-F13B3BAD5D86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FE9FD-CE2B-4C07-9E2C-D70F5E3CA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0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2.xml"/><Relationship Id="rId10" Type="http://schemas.openxmlformats.org/officeDocument/2006/relationships/image" Target="../media/image15.emf"/><Relationship Id="rId4" Type="http://schemas.openxmlformats.org/officeDocument/2006/relationships/image" Target="../media/image12.emf"/><Relationship Id="rId9" Type="http://schemas.openxmlformats.org/officeDocument/2006/relationships/customXml" Target="../ink/ink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0.emf"/><Relationship Id="rId4" Type="http://schemas.openxmlformats.org/officeDocument/2006/relationships/customXml" Target="../ink/ink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customXml" Target="../ink/ink12.xml"/><Relationship Id="rId10" Type="http://schemas.openxmlformats.org/officeDocument/2006/relationships/image" Target="../media/image41.emf"/><Relationship Id="rId4" Type="http://schemas.openxmlformats.org/officeDocument/2006/relationships/image" Target="../media/image38.emf"/><Relationship Id="rId9" Type="http://schemas.openxmlformats.org/officeDocument/2006/relationships/customXml" Target="../ink/ink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customXml" Target="../ink/ink17.xml"/><Relationship Id="rId4" Type="http://schemas.openxmlformats.org/officeDocument/2006/relationships/image" Target="../media/image6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https://www.docker.com/</a:t>
            </a:r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56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10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3" y="1731880"/>
            <a:ext cx="11850877" cy="19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7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7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8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1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9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11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16118" y="6356350"/>
            <a:ext cx="367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Learn Docker with </a:t>
            </a:r>
            <a:r>
              <a:rPr lang="en-US" dirty="0" err="1"/>
              <a:t>docker</a:t>
            </a:r>
            <a:r>
              <a:rPr lang="en-US" dirty="0"/>
              <a:t> Playground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260112" y="6356350"/>
            <a:ext cx="84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https://www.youtube.com/playlist?list=PLRnkc1xoj4sonKYywJGTvJ7QA6VVrXgJc</a:t>
            </a: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35" y="1541721"/>
            <a:ext cx="12139868" cy="26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2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0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3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5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12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9" y="2137144"/>
            <a:ext cx="12059004" cy="175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8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765545" y="21265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Ctrl – p - q</a:t>
            </a:r>
            <a:endParaRPr lang="en-US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765545" y="581983"/>
            <a:ext cx="29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exit but keep the container</a:t>
            </a:r>
            <a:endParaRPr lang="en-US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3" y="1107910"/>
            <a:ext cx="10511583" cy="912275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2" y="2307265"/>
            <a:ext cx="11868702" cy="1446028"/>
          </a:xfrm>
          <a:prstGeom prst="rect">
            <a:avLst/>
          </a:prstGeom>
        </p:spPr>
      </p:pic>
      <p:sp>
        <p:nvSpPr>
          <p:cNvPr id="9" name="กล่องข้อความ 8"/>
          <p:cNvSpPr txBox="1"/>
          <p:nvPr/>
        </p:nvSpPr>
        <p:spPr>
          <a:xfrm>
            <a:off x="1132540" y="4040373"/>
            <a:ext cx="354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hare this container --- make it zip</a:t>
            </a:r>
            <a:endParaRPr lang="en-US" dirty="0"/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191" y="4441603"/>
            <a:ext cx="8848508" cy="22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14</a:t>
            </a:fld>
            <a:endParaRPr lang="en-US"/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0" y="-88249"/>
            <a:ext cx="455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Share this zip file with others 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668"/>
            <a:ext cx="11991556" cy="297671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870791" y="474212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?????</a:t>
            </a:r>
            <a:endParaRPr lang="en-US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962400" y="49267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https://www.youtube.com/watch?v=icFf40vB1WI&amp;list=PLRnkc1xoj4sonKYywJGTvJ7QA6VVrXgJc&amp;index=3</a:t>
            </a:r>
          </a:p>
        </p:txBody>
      </p:sp>
    </p:spTree>
    <p:extLst>
      <p:ext uri="{BB962C8B-B14F-4D97-AF65-F5344CB8AC3E}">
        <p14:creationId xmlns:p14="http://schemas.microsoft.com/office/powerpoint/2010/main" val="373449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3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96" y="340242"/>
            <a:ext cx="12026560" cy="4308021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2796362" y="5156792"/>
            <a:ext cx="316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Docker pull -- download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17</a:t>
            </a:fld>
            <a:endParaRPr lang="en-US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4" y="893135"/>
            <a:ext cx="10471237" cy="279924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2158409" y="4550735"/>
            <a:ext cx="4358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List all images that was download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7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18</a:t>
            </a:fld>
            <a:endParaRPr lang="en-US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59" y="79169"/>
            <a:ext cx="9063876" cy="6028661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81516" y="6352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Learn </a:t>
            </a:r>
            <a:r>
              <a:rPr lang="en-US" dirty="0"/>
              <a:t>Docker with </a:t>
            </a:r>
            <a:r>
              <a:rPr lang="en-US" dirty="0" err="1"/>
              <a:t>docker</a:t>
            </a:r>
            <a:r>
              <a:rPr lang="en-US" dirty="0"/>
              <a:t> Playground</a:t>
            </a:r>
          </a:p>
        </p:txBody>
      </p:sp>
    </p:spTree>
    <p:extLst>
      <p:ext uri="{BB962C8B-B14F-4D97-AF65-F5344CB8AC3E}">
        <p14:creationId xmlns:p14="http://schemas.microsoft.com/office/powerpoint/2010/main" val="39225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19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33" y="1112860"/>
            <a:ext cx="4485167" cy="4853036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3" y="1229819"/>
            <a:ext cx="5095233" cy="3544200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81516" y="6352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Learn </a:t>
            </a:r>
            <a:r>
              <a:rPr lang="en-US" dirty="0"/>
              <a:t>Docker with </a:t>
            </a:r>
            <a:r>
              <a:rPr lang="en-US" dirty="0" err="1"/>
              <a:t>docker</a:t>
            </a:r>
            <a:r>
              <a:rPr lang="en-US" dirty="0"/>
              <a:t> Playground</a:t>
            </a:r>
          </a:p>
        </p:txBody>
      </p:sp>
    </p:spTree>
    <p:extLst>
      <p:ext uri="{BB962C8B-B14F-4D97-AF65-F5344CB8AC3E}">
        <p14:creationId xmlns:p14="http://schemas.microsoft.com/office/powerpoint/2010/main" val="87073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>
          <a:xfrm>
            <a:off x="9220200" y="6677541"/>
            <a:ext cx="2743200" cy="365125"/>
          </a:xfrm>
        </p:spPr>
        <p:txBody>
          <a:bodyPr/>
          <a:lstStyle/>
          <a:p>
            <a:fld id="{563FE9FD-CE2B-4C07-9E2C-D70F5E3CA8B7}" type="slidenum">
              <a:rPr lang="en-US" smtClean="0"/>
              <a:t>2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4" y="39311"/>
            <a:ext cx="11888526" cy="5662423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1587500" y="6272220"/>
            <a:ext cx="1016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https://www.youtube.com/watch?v=wi-MGFhrad0&amp;list=PLhW3qG5bs-L99pQsZ74f-LC-tOEsBp2rK</a:t>
            </a:r>
            <a:endParaRPr lang="en-US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54000" y="5793616"/>
            <a:ext cx="1193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Docker Beginner Tutorial 1 - What is DOCKER (step by step) | Docker Introduction | Docker basics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934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20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07" y="939672"/>
            <a:ext cx="11379785" cy="4978656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81516" y="6352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Learn </a:t>
            </a:r>
            <a:r>
              <a:rPr lang="en-US" dirty="0"/>
              <a:t>Docker with </a:t>
            </a:r>
            <a:r>
              <a:rPr lang="en-US" dirty="0" err="1"/>
              <a:t>docker</a:t>
            </a:r>
            <a:r>
              <a:rPr lang="en-US" dirty="0"/>
              <a:t> Playground</a:t>
            </a:r>
          </a:p>
        </p:txBody>
      </p:sp>
    </p:spTree>
    <p:extLst>
      <p:ext uri="{BB962C8B-B14F-4D97-AF65-F5344CB8AC3E}">
        <p14:creationId xmlns:p14="http://schemas.microsoft.com/office/powerpoint/2010/main" val="133177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21</a:t>
            </a:fld>
            <a:endParaRPr lang="en-US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57" y="409420"/>
            <a:ext cx="10420886" cy="603916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34" y="131269"/>
            <a:ext cx="4676331" cy="1880924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81516" y="6352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Learn </a:t>
            </a:r>
            <a:r>
              <a:rPr lang="en-US" dirty="0"/>
              <a:t>Docker with </a:t>
            </a:r>
            <a:r>
              <a:rPr lang="en-US" dirty="0" err="1"/>
              <a:t>docker</a:t>
            </a:r>
            <a:r>
              <a:rPr lang="en-US" dirty="0"/>
              <a:t> Playground</a:t>
            </a:r>
          </a:p>
        </p:txBody>
      </p:sp>
    </p:spTree>
    <p:extLst>
      <p:ext uri="{BB962C8B-B14F-4D97-AF65-F5344CB8AC3E}">
        <p14:creationId xmlns:p14="http://schemas.microsoft.com/office/powerpoint/2010/main" val="197131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22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06" y="269721"/>
            <a:ext cx="3307347" cy="1633507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1" y="1958899"/>
            <a:ext cx="11817957" cy="2940201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81516" y="6352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Learn </a:t>
            </a:r>
            <a:r>
              <a:rPr lang="en-US" dirty="0"/>
              <a:t>Docker with </a:t>
            </a:r>
            <a:r>
              <a:rPr lang="en-US" dirty="0" err="1"/>
              <a:t>docker</a:t>
            </a:r>
            <a:r>
              <a:rPr lang="en-US" dirty="0"/>
              <a:t> Playground</a:t>
            </a:r>
          </a:p>
        </p:txBody>
      </p:sp>
    </p:spTree>
    <p:extLst>
      <p:ext uri="{BB962C8B-B14F-4D97-AF65-F5344CB8AC3E}">
        <p14:creationId xmlns:p14="http://schemas.microsoft.com/office/powerpoint/2010/main" val="1998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70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4" y="2189018"/>
            <a:ext cx="12038928" cy="2484582"/>
          </a:xfrm>
          <a:prstGeom prst="rect">
            <a:avLst/>
          </a:prstGeom>
        </p:spPr>
      </p:pic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65" y="1911927"/>
            <a:ext cx="12136990" cy="1964771"/>
          </a:xfrm>
          <a:prstGeom prst="rect">
            <a:avLst/>
          </a:prstGeom>
        </p:spPr>
      </p:pic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19927"/>
            <a:ext cx="12127501" cy="1466297"/>
          </a:xfrm>
          <a:prstGeom prst="rect">
            <a:avLst/>
          </a:prstGeom>
        </p:spPr>
      </p:pic>
      <p:sp>
        <p:nvSpPr>
          <p:cNvPr id="3" name="กล่องข้อความ 2"/>
          <p:cNvSpPr txBox="1"/>
          <p:nvPr/>
        </p:nvSpPr>
        <p:spPr>
          <a:xfrm>
            <a:off x="3048000" y="4387273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Docker instances</a:t>
            </a:r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0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4017818" y="4581236"/>
            <a:ext cx="171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Bash commands</a:t>
            </a:r>
            <a:endParaRPr lang="en-US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2" y="2715491"/>
            <a:ext cx="12175849" cy="1431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043636" y="3873644"/>
              <a:ext cx="1942560" cy="106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876" y="3858524"/>
                <a:ext cx="1963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/>
              <p14:cNvContentPartPr/>
              <p14:nvPr/>
            </p14:nvContentPartPr>
            <p14:xfrm>
              <a:off x="858236" y="4389884"/>
              <a:ext cx="2184480" cy="4716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4196" y="4377284"/>
                <a:ext cx="22118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Ink 40"/>
              <p14:cNvContentPartPr/>
              <p14:nvPr/>
            </p14:nvContentPartPr>
            <p14:xfrm>
              <a:off x="2521076" y="4647284"/>
              <a:ext cx="0" cy="1764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" name="Ink 45"/>
              <p14:cNvContentPartPr/>
              <p14:nvPr/>
            </p14:nvContentPartPr>
            <p14:xfrm>
              <a:off x="3167276" y="4535324"/>
              <a:ext cx="0" cy="2840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0" cy="28404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ตัวแทนหมายเลขสไลด์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4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" y="1764145"/>
            <a:ext cx="12033506" cy="32881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743476" y="5356844"/>
              <a:ext cx="4176360" cy="651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3316" y="5338844"/>
                <a:ext cx="4213800" cy="6872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ตัวแทนหมายเลขสไลด์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2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8" y="1995055"/>
            <a:ext cx="8934573" cy="2392218"/>
          </a:xfrm>
          <a:prstGeom prst="rect">
            <a:avLst/>
          </a:prstGeom>
        </p:spPr>
      </p:pic>
      <p:sp>
        <p:nvSpPr>
          <p:cNvPr id="3" name="ตัวแทนหมายเลขสไลด์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3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3" y="411192"/>
            <a:ext cx="10885968" cy="58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6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562316" y="274724"/>
              <a:ext cx="10287360" cy="9705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556" y="261764"/>
                <a:ext cx="1031400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2534036" y="501524"/>
              <a:ext cx="0" cy="1954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/>
              <p14:cNvContentPartPr/>
              <p14:nvPr/>
            </p14:nvContentPartPr>
            <p14:xfrm>
              <a:off x="6318716" y="574604"/>
              <a:ext cx="0" cy="191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191520"/>
              </a:xfrm>
              <a:prstGeom prst="rect">
                <a:avLst/>
              </a:prstGeom>
            </p:spPr>
          </p:pic>
        </mc:Fallback>
      </mc:AlternateContent>
      <p:pic>
        <p:nvPicPr>
          <p:cNvPr id="58" name="รูปภาพ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2" y="1773382"/>
            <a:ext cx="12105394" cy="3306618"/>
          </a:xfrm>
          <a:prstGeom prst="rect">
            <a:avLst/>
          </a:prstGeom>
        </p:spPr>
      </p:pic>
      <p:sp>
        <p:nvSpPr>
          <p:cNvPr id="59" name="ตัวแทนหมายเลขสไลด์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2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" y="2493818"/>
            <a:ext cx="12135561" cy="18749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0838516" y="3167324"/>
              <a:ext cx="829440" cy="811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6916" y="3147524"/>
                <a:ext cx="869040" cy="85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ตัวแทนหมายเลขสไลด์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8" y="1666875"/>
            <a:ext cx="12042758" cy="3505200"/>
          </a:xfrm>
          <a:prstGeom prst="rect">
            <a:avLst/>
          </a:prstGeom>
        </p:spPr>
      </p:pic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134028" y="339209"/>
            <a:ext cx="9078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https://www.docker.com/products/docker-hub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335" y="985540"/>
            <a:ext cx="3932168" cy="142876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414309"/>
            <a:ext cx="11239500" cy="39686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9093525" y="6441990"/>
              <a:ext cx="772200" cy="3553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3725" y="6421830"/>
                <a:ext cx="812160" cy="3952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ตัวแทนหมายเลขสไลด์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5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4" y="1987476"/>
            <a:ext cx="11913212" cy="2883048"/>
          </a:xfrm>
          <a:prstGeom prst="rect">
            <a:avLst/>
          </a:prstGeom>
        </p:spPr>
      </p:pic>
      <p:sp>
        <p:nvSpPr>
          <p:cNvPr id="3" name="ตัวแทนหมายเลขสไลด์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3" y="709815"/>
            <a:ext cx="10496599" cy="5219930"/>
          </a:xfrm>
          <a:prstGeom prst="rect">
            <a:avLst/>
          </a:prstGeom>
        </p:spPr>
      </p:pic>
      <p:sp>
        <p:nvSpPr>
          <p:cNvPr id="3" name="ตัวแทนหมายเลขสไลด์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8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2386251"/>
            <a:ext cx="12015599" cy="2093385"/>
          </a:xfrm>
          <a:prstGeom prst="rect">
            <a:avLst/>
          </a:prstGeom>
        </p:spPr>
      </p:pic>
      <p:sp>
        <p:nvSpPr>
          <p:cNvPr id="3" name="ตัวแทนหมายเลขสไลด์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" y="1570183"/>
            <a:ext cx="12023573" cy="3685308"/>
          </a:xfrm>
          <a:prstGeom prst="rect">
            <a:avLst/>
          </a:prstGeom>
        </p:spPr>
      </p:pic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2466109" y="1117600"/>
            <a:ext cx="125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5" y="1768389"/>
            <a:ext cx="11849709" cy="3321221"/>
          </a:xfrm>
          <a:prstGeom prst="rect">
            <a:avLst/>
          </a:prstGeom>
        </p:spPr>
      </p:pic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" y="1436987"/>
            <a:ext cx="12008941" cy="4021704"/>
          </a:xfrm>
          <a:prstGeom prst="rect">
            <a:avLst/>
          </a:prstGeom>
        </p:spPr>
      </p:pic>
      <p:sp>
        <p:nvSpPr>
          <p:cNvPr id="3" name="ตัวแทนหมายเลขสไลด์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9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4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2"/>
          <a:srcRect l="35675" t="317"/>
          <a:stretch/>
        </p:blipFill>
        <p:spPr>
          <a:xfrm>
            <a:off x="1143000" y="365125"/>
            <a:ext cx="10210800" cy="59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6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79403"/>
            <a:ext cx="11691055" cy="4582487"/>
          </a:xfrm>
          <a:prstGeom prst="rect">
            <a:avLst/>
          </a:prstGeom>
        </p:spPr>
      </p:pic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61" y="766618"/>
            <a:ext cx="12205261" cy="1208540"/>
          </a:xfrm>
          <a:prstGeom prst="rect">
            <a:avLst/>
          </a:prstGeom>
        </p:spPr>
      </p:pic>
      <p:sp>
        <p:nvSpPr>
          <p:cNvPr id="3" name="ตัวแทนหมายเลขสไลด์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73" y="78835"/>
            <a:ext cx="7768630" cy="65990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688876" y="530684"/>
              <a:ext cx="1243080" cy="9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0876" y="512684"/>
                <a:ext cx="1279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7702916" y="452564"/>
              <a:ext cx="148320" cy="203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916" y="434564"/>
                <a:ext cx="1843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8250116" y="6095924"/>
              <a:ext cx="1455480" cy="4716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1756" y="6073964"/>
                <a:ext cx="1492560" cy="5119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ตัวแทนหมายเลขสไลด์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/>
              <p14:cNvContentPartPr/>
              <p14:nvPr/>
            </p14:nvContentPartPr>
            <p14:xfrm>
              <a:off x="9033688" y="176438"/>
              <a:ext cx="1427052" cy="499862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20368" y="162763"/>
                <a:ext cx="1449372" cy="5264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97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0" y="1346200"/>
            <a:ext cx="11815553" cy="4089400"/>
          </a:xfrm>
          <a:prstGeom prst="rect">
            <a:avLst/>
          </a:prstGeom>
        </p:spPr>
      </p:pic>
      <p:sp>
        <p:nvSpPr>
          <p:cNvPr id="4" name="กล่องข้อความ 3"/>
          <p:cNvSpPr txBox="1"/>
          <p:nvPr/>
        </p:nvSpPr>
        <p:spPr>
          <a:xfrm>
            <a:off x="5842000" y="5771575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</a:t>
            </a:r>
            <a:r>
              <a:rPr lang="en-US" sz="3200" dirty="0" smtClean="0">
                <a:solidFill>
                  <a:srgbClr val="FF0000"/>
                </a:solidFill>
              </a:rPr>
              <a:t>trl - D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5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44</a:t>
            </a:fld>
            <a:endParaRPr lang="en-US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1" y="256218"/>
            <a:ext cx="8303649" cy="6100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7384180" y="764140"/>
              <a:ext cx="2030040" cy="476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5460" y="747220"/>
                <a:ext cx="2062440" cy="5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00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45</a:t>
            </a:fld>
            <a:endParaRPr lang="en-US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1" y="1545694"/>
            <a:ext cx="5226110" cy="24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3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46</a:t>
            </a:fld>
            <a:endParaRPr lang="en-US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362"/>
            <a:ext cx="12008467" cy="5600988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11. An Overview of the Docker Tools</a:t>
            </a:r>
          </a:p>
        </p:txBody>
      </p:sp>
    </p:spTree>
    <p:extLst>
      <p:ext uri="{BB962C8B-B14F-4D97-AF65-F5344CB8AC3E}">
        <p14:creationId xmlns:p14="http://schemas.microsoft.com/office/powerpoint/2010/main" val="15763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47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113207"/>
            <a:ext cx="2190343" cy="461665"/>
          </a:xfrm>
          <a:prstGeom prst="rect">
            <a:avLst/>
          </a:prstGeom>
          <a:solidFill>
            <a:srgbClr val="00FF00"/>
          </a:solidFill>
        </p:spPr>
        <p:txBody>
          <a:bodyPr wrap="none">
            <a:spAutoFit/>
          </a:bodyPr>
          <a:lstStyle/>
          <a:p>
            <a:r>
              <a:rPr lang="en-US" sz="2400" i="1" dirty="0" smtClean="0"/>
              <a:t>Run code locally</a:t>
            </a:r>
            <a:endParaRPr lang="en-US" sz="2400" i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8" y="574871"/>
            <a:ext cx="7650056" cy="4838049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508562" y="3767752"/>
            <a:ext cx="5118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Terminal  - new terminal</a:t>
            </a:r>
          </a:p>
          <a:p>
            <a:r>
              <a:rPr lang="en-US" b="1" dirty="0">
                <a:solidFill>
                  <a:srgbClr val="FFFF00"/>
                </a:solidFill>
              </a:rPr>
              <a:t>PS E:\347\first-demo-starting-setup&gt; </a:t>
            </a:r>
            <a:r>
              <a:rPr lang="en-US" b="1" dirty="0" err="1">
                <a:solidFill>
                  <a:srgbClr val="FFFF00"/>
                </a:solidFill>
              </a:rPr>
              <a:t>npm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smtClean="0">
                <a:solidFill>
                  <a:srgbClr val="FFFF00"/>
                </a:solidFill>
              </a:rPr>
              <a:t>install</a:t>
            </a:r>
          </a:p>
          <a:p>
            <a:r>
              <a:rPr lang="en-US" b="1" dirty="0">
                <a:solidFill>
                  <a:srgbClr val="FFFF00"/>
                </a:solidFill>
              </a:rPr>
              <a:t> PS E:\347\first-demo-starting-setup&gt; node </a:t>
            </a:r>
            <a:r>
              <a:rPr lang="en-US" b="1" dirty="0" err="1">
                <a:solidFill>
                  <a:srgbClr val="FFFF00"/>
                </a:solidFill>
              </a:rPr>
              <a:t>app.mjs</a:t>
            </a:r>
            <a:endParaRPr lang="en-US" b="1" dirty="0" smtClean="0">
              <a:solidFill>
                <a:srgbClr val="FFFF00"/>
              </a:solidFill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3"/>
          <a:srcRect l="5387"/>
          <a:stretch/>
        </p:blipFill>
        <p:spPr>
          <a:xfrm>
            <a:off x="8088085" y="2813019"/>
            <a:ext cx="3967843" cy="1253113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122968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6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48</a:t>
            </a:fld>
            <a:endParaRPr lang="en-US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6750" y="139926"/>
            <a:ext cx="2907591" cy="461665"/>
          </a:xfrm>
          <a:prstGeom prst="rect">
            <a:avLst/>
          </a:prstGeom>
          <a:solidFill>
            <a:srgbClr val="00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Run code in container</a:t>
            </a:r>
            <a:endParaRPr lang="en-US" sz="2400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28016" y="63563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6" y="1284625"/>
            <a:ext cx="6847547" cy="360252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546720" y="822960"/>
            <a:ext cx="226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Create </a:t>
            </a:r>
            <a:r>
              <a:rPr lang="en-US" sz="2400" dirty="0" err="1" smtClean="0"/>
              <a:t>Dockerfie</a:t>
            </a:r>
            <a:endParaRPr lang="en-US" sz="2400" dirty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7189063" y="139926"/>
            <a:ext cx="4490873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FROM node:14</a:t>
            </a:r>
          </a:p>
          <a:p>
            <a:endParaRPr lang="en-US" sz="3200" dirty="0"/>
          </a:p>
          <a:p>
            <a:r>
              <a:rPr lang="en-US" sz="3200" dirty="0"/>
              <a:t>WORKDIR /app</a:t>
            </a:r>
          </a:p>
          <a:p>
            <a:endParaRPr lang="en-US" sz="3200" dirty="0"/>
          </a:p>
          <a:p>
            <a:r>
              <a:rPr lang="en-US" sz="3200" dirty="0"/>
              <a:t>COPY </a:t>
            </a:r>
            <a:r>
              <a:rPr lang="en-US" sz="3200" dirty="0" err="1"/>
              <a:t>package.json</a:t>
            </a:r>
            <a:r>
              <a:rPr lang="en-US" sz="3200" dirty="0"/>
              <a:t> .</a:t>
            </a:r>
          </a:p>
          <a:p>
            <a:endParaRPr lang="en-US" sz="3200" dirty="0"/>
          </a:p>
          <a:p>
            <a:r>
              <a:rPr lang="en-US" sz="3200" dirty="0"/>
              <a:t>RUN </a:t>
            </a:r>
            <a:r>
              <a:rPr lang="en-US" sz="3200" dirty="0" err="1"/>
              <a:t>npm</a:t>
            </a:r>
            <a:r>
              <a:rPr lang="en-US" sz="3200" dirty="0"/>
              <a:t> </a:t>
            </a:r>
            <a:r>
              <a:rPr lang="en-US" sz="3200" dirty="0" smtClean="0"/>
              <a:t>install</a:t>
            </a:r>
          </a:p>
          <a:p>
            <a:endParaRPr lang="en-US" sz="3200" dirty="0"/>
          </a:p>
          <a:p>
            <a:r>
              <a:rPr lang="en-US" sz="3200" dirty="0"/>
              <a:t>COPY . .</a:t>
            </a:r>
          </a:p>
          <a:p>
            <a:endParaRPr lang="en-US" sz="3200" dirty="0"/>
          </a:p>
          <a:p>
            <a:r>
              <a:rPr lang="en-US" sz="3200" dirty="0"/>
              <a:t>EXPOSE 3000</a:t>
            </a:r>
          </a:p>
          <a:p>
            <a:endParaRPr lang="en-US" sz="3200" dirty="0"/>
          </a:p>
          <a:p>
            <a:r>
              <a:rPr lang="en-US" sz="3200" dirty="0"/>
              <a:t>CMD ["node", "</a:t>
            </a:r>
            <a:r>
              <a:rPr lang="en-US" sz="3200" dirty="0" err="1"/>
              <a:t>app.mjs</a:t>
            </a:r>
            <a:r>
              <a:rPr lang="en-US" sz="3200" dirty="0"/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10591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49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780922" y="766434"/>
            <a:ext cx="7614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PS E:\347\first-demo-starting-setup&gt; </a:t>
            </a:r>
            <a:r>
              <a:rPr lang="en-US" sz="2800" dirty="0" err="1"/>
              <a:t>docker</a:t>
            </a:r>
            <a:r>
              <a:rPr lang="en-US" sz="2800" dirty="0"/>
              <a:t> build .</a:t>
            </a:r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109728" y="6356350"/>
            <a:ext cx="74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218335" y="172074"/>
            <a:ext cx="1404039" cy="400110"/>
          </a:xfrm>
          <a:prstGeom prst="rect">
            <a:avLst/>
          </a:prstGeom>
          <a:solidFill>
            <a:srgbClr val="00FF00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Build image</a:t>
            </a:r>
            <a:endParaRPr lang="en-US" sz="20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1576058"/>
            <a:ext cx="12103907" cy="767230"/>
          </a:xfrm>
          <a:prstGeom prst="rect">
            <a:avLst/>
          </a:prstGeom>
        </p:spPr>
      </p:pic>
      <p:cxnSp>
        <p:nvCxnSpPr>
          <p:cNvPr id="9" name="ตัวเชื่อมต่อตรง 8"/>
          <p:cNvCxnSpPr/>
          <p:nvPr/>
        </p:nvCxnSpPr>
        <p:spPr>
          <a:xfrm flipV="1">
            <a:off x="3931920" y="2148840"/>
            <a:ext cx="7955280" cy="2743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กล่องข้อความ 10"/>
          <p:cNvSpPr txBox="1"/>
          <p:nvPr/>
        </p:nvSpPr>
        <p:spPr>
          <a:xfrm>
            <a:off x="4745736" y="3520440"/>
            <a:ext cx="98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5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5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5629"/>
            <a:ext cx="8756966" cy="614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50</a:t>
            </a:fld>
            <a:endParaRPr lang="en-US"/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658368" y="640080"/>
            <a:ext cx="1176604" cy="369332"/>
          </a:xfrm>
          <a:prstGeom prst="rect">
            <a:avLst/>
          </a:prstGeom>
          <a:solidFill>
            <a:srgbClr val="00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Run image</a:t>
            </a:r>
            <a:endParaRPr lang="en-US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1440" y="1248263"/>
            <a:ext cx="11859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PS E:\347\first-demo-starting-setup&gt; </a:t>
            </a:r>
            <a:r>
              <a:rPr lang="en-US" sz="2800" dirty="0" err="1">
                <a:solidFill>
                  <a:srgbClr val="0000FF"/>
                </a:solidFill>
              </a:rPr>
              <a:t>docker</a:t>
            </a:r>
            <a:r>
              <a:rPr lang="en-US" sz="2800" dirty="0">
                <a:solidFill>
                  <a:srgbClr val="0000FF"/>
                </a:solidFill>
              </a:rPr>
              <a:t> run -p 3000:3000 </a:t>
            </a:r>
            <a:r>
              <a:rPr lang="en-US" sz="2800" dirty="0">
                <a:solidFill>
                  <a:srgbClr val="FF0000"/>
                </a:solidFill>
              </a:rPr>
              <a:t>24f8c8584b0534fd55d500ff87629faa6b1cd9072a9870f73ade899f226df256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25" y="2729038"/>
            <a:ext cx="8083965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51</a:t>
            </a:fld>
            <a:endParaRPr lang="en-US"/>
          </a:p>
        </p:txBody>
      </p:sp>
      <p:sp>
        <p:nvSpPr>
          <p:cNvPr id="2" name="กล่องข้อความ 1"/>
          <p:cNvSpPr txBox="1"/>
          <p:nvPr/>
        </p:nvSpPr>
        <p:spPr>
          <a:xfrm>
            <a:off x="219456" y="137236"/>
            <a:ext cx="2951705" cy="369332"/>
          </a:xfrm>
          <a:prstGeom prst="rect">
            <a:avLst/>
          </a:prstGeom>
          <a:solidFill>
            <a:srgbClr val="00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Stop and shutdown container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118872" y="506568"/>
            <a:ext cx="115305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PS E:\347\first-demo-starting-setup&gt; </a:t>
            </a:r>
            <a:r>
              <a:rPr lang="en-US" sz="3200" dirty="0" err="1">
                <a:solidFill>
                  <a:srgbClr val="0000FF"/>
                </a:solidFill>
              </a:rPr>
              <a:t>docker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 err="1">
                <a:solidFill>
                  <a:srgbClr val="0000FF"/>
                </a:solidFill>
              </a:rPr>
              <a:t>ps</a:t>
            </a:r>
            <a:endParaRPr lang="en-US" sz="3200" dirty="0">
              <a:solidFill>
                <a:srgbClr val="0000FF"/>
              </a:solidFill>
            </a:endParaRPr>
          </a:p>
          <a:p>
            <a:r>
              <a:rPr lang="en-US" sz="1600" dirty="0"/>
              <a:t>CONTAINER ID   IMAGE          COMMAND                  CREATED          STATUS          PORTS                    NAMES</a:t>
            </a:r>
          </a:p>
          <a:p>
            <a:r>
              <a:rPr lang="en-US" sz="1600" dirty="0"/>
              <a:t>e106473bbec5   24f8c8584b05   "</a:t>
            </a:r>
            <a:r>
              <a:rPr lang="en-US" sz="1600" dirty="0" err="1"/>
              <a:t>docker-entrypoint.s</a:t>
            </a:r>
            <a:r>
              <a:rPr lang="en-US" sz="1600" dirty="0"/>
              <a:t>…"   11 minutes ago   Up 11 minutes   0.0.0.0:3000-&gt;3000/</a:t>
            </a:r>
            <a:r>
              <a:rPr lang="en-US" sz="1600" dirty="0" err="1"/>
              <a:t>tcp</a:t>
            </a:r>
            <a:r>
              <a:rPr lang="en-US" sz="1600" dirty="0"/>
              <a:t>   </a:t>
            </a:r>
            <a:r>
              <a:rPr lang="en-US" sz="1600" dirty="0" err="1">
                <a:solidFill>
                  <a:srgbClr val="FF0000"/>
                </a:solidFill>
              </a:rPr>
              <a:t>eager_gates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3200" dirty="0"/>
              <a:t>PS E:\347\first-demo-starting-setup&gt; </a:t>
            </a:r>
            <a:r>
              <a:rPr lang="en-US" sz="3200" dirty="0" err="1">
                <a:solidFill>
                  <a:srgbClr val="0000FF"/>
                </a:solidFill>
              </a:rPr>
              <a:t>docker</a:t>
            </a:r>
            <a:r>
              <a:rPr lang="en-US" sz="3200" dirty="0">
                <a:solidFill>
                  <a:srgbClr val="0000FF"/>
                </a:solidFill>
              </a:rPr>
              <a:t> stop </a:t>
            </a:r>
            <a:r>
              <a:rPr lang="en-US" sz="3200" dirty="0" err="1">
                <a:solidFill>
                  <a:srgbClr val="0000FF"/>
                </a:solidFill>
              </a:rPr>
              <a:t>eager_gates</a:t>
            </a:r>
            <a:endParaRPr lang="en-US" sz="3200" dirty="0">
              <a:solidFill>
                <a:srgbClr val="0000FF"/>
              </a:solidFill>
            </a:endParaRPr>
          </a:p>
          <a:p>
            <a:r>
              <a:rPr lang="en-US" sz="2400" dirty="0" err="1" smtClean="0"/>
              <a:t>eager_gates</a:t>
            </a:r>
            <a:endParaRPr lang="en-US" sz="2400" dirty="0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2" y="2701887"/>
            <a:ext cx="10464267" cy="1632369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585216" y="56784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2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40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53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29198"/>
            <a:ext cx="4203787" cy="5033481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1430051" y="6356350"/>
            <a:ext cx="4556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 Basic Docker Commands || Docker Tutorial 4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112255" y="6356350"/>
            <a:ext cx="499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https://www.youtube.com/watch?v=xGn7cFR3ARU</a:t>
            </a:r>
          </a:p>
        </p:txBody>
      </p:sp>
    </p:spTree>
    <p:extLst>
      <p:ext uri="{BB962C8B-B14F-4D97-AF65-F5344CB8AC3E}">
        <p14:creationId xmlns:p14="http://schemas.microsoft.com/office/powerpoint/2010/main" val="156287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54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88" y="1063256"/>
            <a:ext cx="11866996" cy="2902347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3774559" y="4253024"/>
            <a:ext cx="252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See all images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0513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55</a:t>
            </a:fld>
            <a:endParaRPr lang="en-US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321"/>
            <a:ext cx="12023051" cy="2960631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" y="4508205"/>
            <a:ext cx="11711675" cy="139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" y="2190307"/>
            <a:ext cx="12178797" cy="164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57</a:t>
            </a:fld>
            <a:endParaRPr lang="en-US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7" y="751882"/>
            <a:ext cx="12065533" cy="4198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614580" y="3435700"/>
              <a:ext cx="579960" cy="37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5820" y="3287740"/>
                <a:ext cx="7221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7527100" y="3230500"/>
              <a:ext cx="820080" cy="66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6260" y="3085780"/>
                <a:ext cx="95148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-1384700" y="2060140"/>
              <a:ext cx="18360" cy="46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97660" y="2040340"/>
                <a:ext cx="51120" cy="8316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สี่เหลี่ยมผืนผ้า 26"/>
          <p:cNvSpPr/>
          <p:nvPr/>
        </p:nvSpPr>
        <p:spPr>
          <a:xfrm>
            <a:off x="4869815" y="5987018"/>
            <a:ext cx="390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https://hub.docker.com/search?q=redis</a:t>
            </a:r>
          </a:p>
        </p:txBody>
      </p:sp>
    </p:spTree>
    <p:extLst>
      <p:ext uri="{BB962C8B-B14F-4D97-AF65-F5344CB8AC3E}">
        <p14:creationId xmlns:p14="http://schemas.microsoft.com/office/powerpoint/2010/main" val="23366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58</a:t>
            </a:fld>
            <a:endParaRPr lang="en-US"/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3485515" y="6488668"/>
            <a:ext cx="390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https://hub.docker.com/search?q=redis</a:t>
            </a: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5283200" y="863600"/>
            <a:ext cx="112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0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527"/>
            <a:ext cx="12044993" cy="494064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4976037" y="6400800"/>
            <a:ext cx="16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</a:t>
            </a:r>
            <a:r>
              <a:rPr lang="en-US" dirty="0" err="1" smtClean="0"/>
              <a:t>redis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6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79400" y="5092362"/>
            <a:ext cx="113919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https://www.youtube.com/playlist?list=PLhW3qG5bs-L99pQsZ74f-LC-tOEsBp2rK</a:t>
            </a:r>
            <a:endParaRPr lang="en-US" sz="4400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4" y="350776"/>
            <a:ext cx="10134606" cy="455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6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60</a:t>
            </a:fld>
            <a:endParaRPr lang="en-US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2711302" y="5528930"/>
            <a:ext cx="206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 </a:t>
            </a:r>
            <a:r>
              <a:rPr lang="en-US" dirty="0" smtClean="0"/>
              <a:t>not in container yet</a:t>
            </a:r>
            <a:endParaRPr lang="en-US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3" y="1275907"/>
            <a:ext cx="12033982" cy="262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4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61</a:t>
            </a:fld>
            <a:endParaRPr lang="en-US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1807535" y="4731488"/>
            <a:ext cx="303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</a:t>
            </a:r>
            <a:r>
              <a:rPr lang="en-US" dirty="0" err="1" smtClean="0"/>
              <a:t>Redis</a:t>
            </a:r>
            <a:r>
              <a:rPr lang="en-US" dirty="0" smtClean="0"/>
              <a:t> image in container </a:t>
            </a:r>
            <a:endParaRPr lang="en-US" dirty="0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9" y="1446028"/>
            <a:ext cx="12153866" cy="3072053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4146698" y="701749"/>
            <a:ext cx="6043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Run a container in attach mode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4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62</a:t>
            </a:fld>
            <a:endParaRPr lang="en-US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7" y="2526460"/>
            <a:ext cx="12137333" cy="1567073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01" y="723000"/>
            <a:ext cx="5844132" cy="147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9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63</a:t>
            </a:fld>
            <a:endParaRPr lang="en-US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1828580" y="382773"/>
            <a:ext cx="25842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b="1" dirty="0" smtClean="0">
                <a:solidFill>
                  <a:srgbClr val="FF0000"/>
                </a:solidFill>
              </a:rPr>
              <a:t>trl – c</a:t>
            </a:r>
          </a:p>
          <a:p>
            <a:r>
              <a:rPr lang="en-US" dirty="0" smtClean="0"/>
              <a:t>To stop running container</a:t>
            </a:r>
            <a:endParaRPr lang="en-US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3" y="1182992"/>
            <a:ext cx="11737059" cy="45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64</a:t>
            </a:fld>
            <a:endParaRPr lang="en-US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8" y="1948291"/>
            <a:ext cx="12118282" cy="1893480"/>
          </a:xfrm>
          <a:prstGeom prst="rect">
            <a:avLst/>
          </a:prstGeom>
        </p:spPr>
      </p:pic>
      <p:sp>
        <p:nvSpPr>
          <p:cNvPr id="4" name="กล่องข้อความ 3"/>
          <p:cNvSpPr txBox="1"/>
          <p:nvPr/>
        </p:nvSpPr>
        <p:spPr>
          <a:xfrm>
            <a:off x="1318437" y="4008474"/>
            <a:ext cx="359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No container is running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0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65</a:t>
            </a:fld>
            <a:endParaRPr lang="en-US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2158409" y="701749"/>
            <a:ext cx="5921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Run container in a detached mode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3" y="1185035"/>
            <a:ext cx="12051003" cy="2022289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432391" y="350728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Run in detached mode</a:t>
            </a:r>
          </a:p>
          <a:p>
            <a:r>
              <a:rPr lang="en-US" dirty="0"/>
              <a:t>Docker can run your container in detached mode, that is in the background. To do this, we can use the --detach or -d for short. Docker will start your container the same as before but this time will “detach” from the container and return you to the terminal prompt.</a:t>
            </a:r>
          </a:p>
        </p:txBody>
      </p:sp>
    </p:spTree>
    <p:extLst>
      <p:ext uri="{BB962C8B-B14F-4D97-AF65-F5344CB8AC3E}">
        <p14:creationId xmlns:p14="http://schemas.microsoft.com/office/powerpoint/2010/main" val="41038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66</a:t>
            </a:fld>
            <a:endParaRPr lang="en-US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613144" y="5008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https://www.freecodecamp.org/news/docker-detached-mode-explained/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99" y="1645530"/>
            <a:ext cx="8820201" cy="39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1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67</a:t>
            </a:fld>
            <a:endParaRPr lang="en-US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595423" y="127591"/>
            <a:ext cx="3275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Stop start </a:t>
            </a:r>
            <a:r>
              <a:rPr lang="en-US" sz="3200" dirty="0" err="1" smtClean="0">
                <a:solidFill>
                  <a:srgbClr val="FF0000"/>
                </a:solidFill>
              </a:rPr>
              <a:t>containr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9" y="1127051"/>
            <a:ext cx="12111968" cy="46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7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68</a:t>
            </a:fld>
            <a:endParaRPr lang="en-US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212651" y="340242"/>
            <a:ext cx="7506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See container both running and not running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0" y="1222744"/>
            <a:ext cx="12134035" cy="12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2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0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5927"/>
          </a:xfrm>
          <a:solidFill>
            <a:srgbClr val="00FF00"/>
          </a:solidFill>
        </p:spPr>
        <p:txBody>
          <a:bodyPr/>
          <a:lstStyle/>
          <a:p>
            <a:r>
              <a:rPr lang="en-US" dirty="0" smtClean="0"/>
              <a:t>10</a:t>
            </a:r>
            <a:r>
              <a:rPr lang="en-US" dirty="0"/>
              <a:t>. Docker Playground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16958" y="1482012"/>
            <a:ext cx="118021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 smtClean="0">
                <a:solidFill>
                  <a:srgbClr val="FF0000"/>
                </a:solidFill>
              </a:rPr>
              <a:t>https://labs.play-with-docker.com/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7</a:t>
            </a:fld>
            <a:endParaRPr lang="en-US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23176" y="3657681"/>
            <a:ext cx="107798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FF0000"/>
                </a:solidFill>
              </a:rPr>
              <a:t>https://hub.docker.com/</a:t>
            </a:r>
          </a:p>
        </p:txBody>
      </p:sp>
    </p:spTree>
    <p:extLst>
      <p:ext uri="{BB962C8B-B14F-4D97-AF65-F5344CB8AC3E}">
        <p14:creationId xmlns:p14="http://schemas.microsoft.com/office/powerpoint/2010/main" val="104947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5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6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466522" y="948809"/>
            <a:ext cx="11631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https://docs.docker.com/engine/reference/commandline/cli/</a:t>
            </a:r>
            <a:endParaRPr lang="en-US" sz="3600" dirty="0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9" y="2388044"/>
            <a:ext cx="11910875" cy="1930002"/>
          </a:xfrm>
          <a:prstGeom prst="rect">
            <a:avLst/>
          </a:prstGeom>
        </p:spPr>
      </p:pic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0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0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8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1117600"/>
            <a:ext cx="12086361" cy="5809673"/>
          </a:xfrm>
          <a:prstGeom prst="rect">
            <a:avLst/>
          </a:prstGeom>
        </p:spPr>
      </p:pic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3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4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3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FE9FD-CE2B-4C07-9E2C-D70F5E3CA8B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0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505</Words>
  <Application>Microsoft Office PowerPoint</Application>
  <PresentationFormat>แบบจอกว้าง</PresentationFormat>
  <Paragraphs>194</Paragraphs>
  <Slides>116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116</vt:i4>
      </vt:variant>
    </vt:vector>
  </HeadingPairs>
  <TitlesOfParts>
    <vt:vector size="122" baseType="lpstr">
      <vt:lpstr>Angsana New</vt:lpstr>
      <vt:lpstr>Arial</vt:lpstr>
      <vt:lpstr>Calibri</vt:lpstr>
      <vt:lpstr>Calibri Light</vt:lpstr>
      <vt:lpstr>Cordia New</vt:lpstr>
      <vt:lpstr>ธีมของ Office</vt:lpstr>
      <vt:lpstr>Docker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10. Docker Playground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Alongkot Gongmanee</dc:creator>
  <cp:lastModifiedBy>Alongkot Gongmanee</cp:lastModifiedBy>
  <cp:revision>70</cp:revision>
  <dcterms:created xsi:type="dcterms:W3CDTF">2023-07-10T15:22:22Z</dcterms:created>
  <dcterms:modified xsi:type="dcterms:W3CDTF">2023-07-11T19:10:09Z</dcterms:modified>
</cp:coreProperties>
</file>